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1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7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3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21/12/2015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21/12/2015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21/12/2015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21/12/2015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21/12/2015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21/12/2015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21/12/2015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21/12/2015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21/12/2015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21/12/2015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21/12/2015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21/12/2015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21/12/2015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cp.org.co/category/conocimiento/spati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270, </a:t>
            </a:r>
            <a:r>
              <a:rPr lang="es-CO" dirty="0" smtClean="0"/>
              <a:t>diciembre </a:t>
            </a:r>
            <a:r>
              <a:rPr lang="es-CO" dirty="0" smtClean="0"/>
              <a:t>21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contador público Marcos </a:t>
            </a:r>
            <a:r>
              <a:rPr lang="es-CO" sz="1800" dirty="0" err="1" smtClean="0"/>
              <a:t>Ancisar</a:t>
            </a:r>
            <a:r>
              <a:rPr lang="es-CO" sz="1800" dirty="0" smtClean="0"/>
              <a:t> Valderrama Prieto obtuvo el grado de doctor en educación.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Según informó la Vicerrectoría </a:t>
            </a:r>
            <a:r>
              <a:rPr lang="es-CO" sz="1800" dirty="0"/>
              <a:t>de Investigación, </a:t>
            </a:r>
            <a:r>
              <a:rPr lang="es-CO" sz="1800" dirty="0" smtClean="0"/>
              <a:t>el </a:t>
            </a:r>
            <a:r>
              <a:rPr lang="es-CO" sz="1800" dirty="0"/>
              <a:t>proceso de verificación de los productos por parte de los profesores y líderes se podrá continuar realizando en enero.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37396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</a:t>
            </a:r>
            <a:r>
              <a:rPr lang="es-CO" sz="1800" dirty="0" smtClean="0"/>
              <a:t>A</a:t>
            </a:r>
            <a:r>
              <a:rPr lang="es-CO" sz="1800" dirty="0" smtClean="0"/>
              <a:t>cadémico dio </a:t>
            </a:r>
            <a:r>
              <a:rPr lang="es-CO" sz="1800" dirty="0"/>
              <a:t>a conocer </a:t>
            </a:r>
            <a:r>
              <a:rPr lang="es-CO" sz="1800" dirty="0" smtClean="0"/>
              <a:t>la Gaceta </a:t>
            </a:r>
            <a:r>
              <a:rPr lang="es-CO" sz="1800" dirty="0"/>
              <a:t>de novedades y noticias de la Editorial </a:t>
            </a:r>
            <a:r>
              <a:rPr lang="es-CO" sz="1800" dirty="0" smtClean="0"/>
              <a:t>PUJ, Diciembre</a:t>
            </a:r>
            <a:r>
              <a:rPr lang="es-CO" sz="1800" dirty="0"/>
              <a:t>,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labores del año 2015 terminaron a medio día del 18 de diciembre de 2015.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527651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516 - Contrapartida 1729 a 1743 - Registro Contable </a:t>
            </a:r>
            <a:r>
              <a:rPr lang="es-CO" sz="1800" dirty="0" smtClean="0"/>
              <a:t>269.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un desayuno y la entrega de las certificaciones de asistencia terminaron el año los miembros del Grupo de Estudios en Aseguramiento de Información.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76953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un desayuno y entrega de certificados de asistencia terminaron sus tareas del año el Centro de Estudios en Derecho Contable y el Grupo de Estudios en Contabilidad Internacional.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Vicerrectoría de </a:t>
            </a:r>
            <a:r>
              <a:rPr lang="es-CO" sz="1800" dirty="0"/>
              <a:t>Investigación resaltó que Colciencias ha lanzado la convocatoria 740 dirigida a Grupos de investigación reconocidos en  la convocatoria de medición de grupos 693 de 2014 y que hayan declarado como primer Programa Nacional el de Ciencia, Tecnología e Innovación  las áreas de Ciencias Sociales o Ciencias Humanas.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696204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No. 37 de la Vicerrectoría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Las convocatorias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 pueden consultarse en </a:t>
            </a:r>
            <a:r>
              <a:rPr lang="es-CO" sz="1800" u="sng" dirty="0">
                <a:hlinkClick r:id="rId3"/>
              </a:rPr>
              <a:t>http://www.incp.org.co/category/conocimiento/spatia/</a:t>
            </a:r>
            <a:r>
              <a:rPr lang="es-CO" sz="1800" dirty="0"/>
              <a:t> 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880700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15 de diciembre terminó la novena de navidad de la Facultad de Ciencias Económicas y Administrativas.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Estos </a:t>
            </a:r>
            <a:r>
              <a:rPr lang="es-CO" sz="1800" dirty="0"/>
              <a:t>son nuestros valores: RESPETO: Reconocer y valorar las diferencias y la diversidad</a:t>
            </a:r>
            <a:r>
              <a:rPr lang="es-CO" sz="1800" dirty="0" smtClean="0"/>
              <a:t>. MAGIS</a:t>
            </a:r>
            <a:r>
              <a:rPr lang="es-CO" sz="1800" dirty="0"/>
              <a:t>: Búsqueda continua de la excelencia dando cada quien siempre lo  mejor</a:t>
            </a:r>
            <a:r>
              <a:rPr lang="es-CO" sz="1800" dirty="0" smtClean="0"/>
              <a:t>. COMPROMISO</a:t>
            </a:r>
            <a:r>
              <a:rPr lang="es-CO" sz="1800" dirty="0"/>
              <a:t>: Disposición permanente para aportar al logro de la misión institucional</a:t>
            </a:r>
            <a:r>
              <a:rPr lang="es-CO" sz="1800" dirty="0" smtClean="0"/>
              <a:t>. TRANSPARENCIA</a:t>
            </a:r>
            <a:r>
              <a:rPr lang="es-CO" sz="1800" dirty="0"/>
              <a:t>:  Actuar de manera recta con apego a la verdad</a:t>
            </a:r>
            <a:r>
              <a:rPr lang="es-CO" sz="1800" dirty="0" smtClean="0"/>
              <a:t>. SERVICIO</a:t>
            </a:r>
            <a:r>
              <a:rPr lang="es-CO" sz="1800" dirty="0"/>
              <a:t>: Cuidado e interés por el bienestar de los demás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065244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</a:t>
            </a:r>
            <a:r>
              <a:rPr lang="es-CO" sz="1800" dirty="0"/>
              <a:t>el Boletín No 5 de seguridad </a:t>
            </a:r>
            <a:r>
              <a:rPr lang="es-CO" sz="1800" dirty="0" smtClean="0"/>
              <a:t>Informática.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una comida el Área Contable agradeció a sus profesores de pregrado, posgrado, servicios y educación continua sus trabajo durante el segundo semestre de 2015.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53616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err="1" smtClean="0"/>
              <a:t>Asfacop</a:t>
            </a:r>
            <a:r>
              <a:rPr lang="es-CO" sz="1800" dirty="0"/>
              <a:t> invitó a la Maratón académica </a:t>
            </a:r>
            <a:r>
              <a:rPr lang="es-CO" sz="1800" dirty="0" smtClean="0"/>
              <a:t>ASFACOP Primer </a:t>
            </a:r>
            <a:r>
              <a:rPr lang="es-CO" sz="1800" dirty="0"/>
              <a:t>Desafío Nacional en Normas Internacionales </a:t>
            </a:r>
            <a:r>
              <a:rPr lang="es-CO" sz="1800" dirty="0" smtClean="0"/>
              <a:t>de información financiera.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Biblioteca Alfonso Borrero Cabal, S.J. </a:t>
            </a:r>
            <a:r>
              <a:rPr lang="es-CO" sz="1800" dirty="0" smtClean="0"/>
              <a:t>informó </a:t>
            </a:r>
            <a:r>
              <a:rPr lang="es-CO" sz="1800" dirty="0"/>
              <a:t>a la Comunidad Educativa Javeriana que a partir </a:t>
            </a:r>
            <a:r>
              <a:rPr lang="es-CO" sz="1800" dirty="0" smtClean="0"/>
              <a:t>del </a:t>
            </a:r>
            <a:r>
              <a:rPr lang="es-CO" sz="1800" dirty="0"/>
              <a:t>19 de diciembre cambia su horario para ofrecer un servicio especial durante las </a:t>
            </a:r>
            <a:r>
              <a:rPr lang="es-CO" sz="1800" dirty="0" smtClean="0"/>
              <a:t>vacaciones.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81358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recibió la </a:t>
            </a:r>
            <a:r>
              <a:rPr lang="es-CO" sz="1800" dirty="0" smtClean="0"/>
              <a:t>convocatoria </a:t>
            </a:r>
            <a:r>
              <a:rPr lang="es-CO" sz="1800" dirty="0"/>
              <a:t>del programa DIES </a:t>
            </a:r>
            <a:r>
              <a:rPr lang="es-CO" sz="1800" dirty="0" err="1"/>
              <a:t>ProGRANT</a:t>
            </a:r>
            <a:r>
              <a:rPr lang="es-CO" sz="1800" dirty="0"/>
              <a:t>  del DAAD para investigadores con título de Doctorado o experiencia en investigación equivalente.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actualizó la página de enlaces en Contaduría, residente en la Biblioteca Central Alfonso Borrero Cabal,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365171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directores de la Carrera y el Departamento enviaron un saludo de navidad a todos los miembros de la comunidad contable 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Rector comunicó la </a:t>
            </a:r>
            <a:r>
              <a:rPr lang="es-CO" sz="1800" dirty="0"/>
              <a:t>expedición del Acuerdo N°. 623 del 17 de diciembre de 2015, en el cual se adopta la Visión de la Sede Central de la Pontificia Universidad Javeriana y las Megas formuladas en la Planeación Universitaria 2016-2021.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95718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7287</TotalTime>
  <Words>533</Words>
  <Application>Microsoft Office PowerPoint</Application>
  <PresentationFormat>On-screen Show (4:3)</PresentationFormat>
  <Paragraphs>43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2155</cp:revision>
  <dcterms:created xsi:type="dcterms:W3CDTF">2010-02-05T13:43:46Z</dcterms:created>
  <dcterms:modified xsi:type="dcterms:W3CDTF">2015-12-21T18:01:58Z</dcterms:modified>
</cp:coreProperties>
</file>