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sldIdLst>
    <p:sldId id="256" r:id="rId2"/>
    <p:sldId id="261" r:id="rId3"/>
    <p:sldId id="262" r:id="rId4"/>
    <p:sldId id="263" r:id="rId5"/>
    <p:sldId id="264" r:id="rId6"/>
    <p:sldId id="265" r:id="rId7"/>
    <p:sldId id="266" r:id="rId8"/>
    <p:sldId id="267" r:id="rId9"/>
    <p:sldId id="268" r:id="rId10"/>
    <p:sldId id="269" r:id="rId11"/>
    <p:sldId id="270" r:id="rId12"/>
    <p:sldId id="271" r:id="rId13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591" autoAdjust="0"/>
    <p:restoredTop sz="86445" autoAdjust="0"/>
  </p:normalViewPr>
  <p:slideViewPr>
    <p:cSldViewPr>
      <p:cViewPr>
        <p:scale>
          <a:sx n="77" d="100"/>
          <a:sy n="77" d="100"/>
        </p:scale>
        <p:origin x="-1459" y="-8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814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A4A78E-36A0-4C82-A63C-1DF8B56BE281}" type="datetimeFigureOut">
              <a:rPr lang="es-CO" smtClean="0"/>
              <a:pPr/>
              <a:t>31/01/2016</a:t>
            </a:fld>
            <a:endParaRPr lang="es-CO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DE55E3-A00E-43FD-A031-841EC2C2B02A}" type="slidenum">
              <a:rPr lang="es-CO" smtClean="0"/>
              <a:pPr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253343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2</a:t>
            </a:fld>
            <a:endParaRPr lang="es-CO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11</a:t>
            </a:fld>
            <a:endParaRPr lang="es-CO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12</a:t>
            </a:fld>
            <a:endParaRPr lang="es-CO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3</a:t>
            </a:fld>
            <a:endParaRPr lang="es-CO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4</a:t>
            </a:fld>
            <a:endParaRPr lang="es-CO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5</a:t>
            </a:fld>
            <a:endParaRPr lang="es-CO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6</a:t>
            </a:fld>
            <a:endParaRPr lang="es-CO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7</a:t>
            </a:fld>
            <a:endParaRPr lang="es-CO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8</a:t>
            </a:fld>
            <a:endParaRPr lang="es-CO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9</a:t>
            </a:fld>
            <a:endParaRPr lang="es-CO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10</a:t>
            </a:fld>
            <a:endParaRPr lang="es-CO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Título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16" name="15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2B026-D3D0-4D75-8C57-6085F1C3ABC7}" type="datetime1">
              <a:rPr lang="es-CO" smtClean="0"/>
              <a:t>31/01/2016</a:t>
            </a:fld>
            <a:endParaRPr lang="es-CO"/>
          </a:p>
        </p:txBody>
      </p:sp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5" name="1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40E92-7DA5-43D8-985E-EAF30807E519}" type="datetime1">
              <a:rPr lang="es-CO" smtClean="0"/>
              <a:t>31/01/2016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3E614-17A9-43E2-85CA-E610E692B630}" type="datetime1">
              <a:rPr lang="es-CO" smtClean="0"/>
              <a:t>31/01/2016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7" name="26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CAE3F-7AB2-4219-A3AA-A679FF1AD429}" type="datetime1">
              <a:rPr lang="es-CO" smtClean="0"/>
              <a:t>31/01/2016</a:t>
            </a:fld>
            <a:endParaRPr lang="es-CO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arcador de texto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9" name="18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576DE-CDF1-4D50-BA6D-A0C94D0C047F}" type="datetime1">
              <a:rPr lang="es-CO" smtClean="0"/>
              <a:t>31/01/2016</a:t>
            </a:fld>
            <a:endParaRPr lang="es-CO"/>
          </a:p>
        </p:txBody>
      </p:sp>
      <p:sp>
        <p:nvSpPr>
          <p:cNvPr id="11" name="1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1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dirty="0" smtClean="0"/>
              <a:t>Haga clic para modificar el estilo de texto del patrón</a:t>
            </a:r>
          </a:p>
          <a:p>
            <a:pPr lvl="1" eaLnBrk="1" latinLnBrk="0" hangingPunct="1"/>
            <a:r>
              <a:rPr lang="es-ES" dirty="0" smtClean="0"/>
              <a:t>Segundo nivel</a:t>
            </a:r>
          </a:p>
          <a:p>
            <a:pPr lvl="2" eaLnBrk="1" latinLnBrk="0" hangingPunct="1"/>
            <a:r>
              <a:rPr lang="es-ES" dirty="0" smtClean="0"/>
              <a:t>Tercer nivel</a:t>
            </a:r>
          </a:p>
          <a:p>
            <a:pPr lvl="3" eaLnBrk="1" latinLnBrk="0" hangingPunct="1"/>
            <a:r>
              <a:rPr lang="es-ES" dirty="0" smtClean="0"/>
              <a:t>Cuarto nivel</a:t>
            </a:r>
          </a:p>
          <a:p>
            <a:pPr lvl="4" eaLnBrk="1" latinLnBrk="0" hangingPunct="1"/>
            <a:r>
              <a:rPr lang="es-ES" dirty="0" smtClean="0"/>
              <a:t>Quinto nivel</a:t>
            </a:r>
            <a:endParaRPr kumimoji="0" lang="en-US" dirty="0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1" name="20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891D8-4896-4B00-9807-82C35F0A879A}" type="datetime1">
              <a:rPr lang="es-CO" smtClean="0"/>
              <a:t>31/01/2016</a:t>
            </a:fld>
            <a:endParaRPr lang="es-CO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28 Título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25" name="24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8" name="27 Marcador de contenido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51459-9CD6-459C-BB2A-8D7DD0169F21}" type="datetime1">
              <a:rPr lang="es-CO" smtClean="0"/>
              <a:t>31/01/2016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2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2" name="1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AB3B7-B57A-4C09-A7AD-05CE810D666C}" type="datetime1">
              <a:rPr lang="es-CO" smtClean="0"/>
              <a:t>31/01/2016</a:t>
            </a:fld>
            <a:endParaRPr lang="es-CO"/>
          </a:p>
        </p:txBody>
      </p:sp>
      <p:sp>
        <p:nvSpPr>
          <p:cNvPr id="21" name="2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E445F-8593-4E54-A286-14CC5B4A276B}" type="datetime1">
              <a:rPr lang="es-CO" smtClean="0"/>
              <a:t>31/01/2016</a:t>
            </a:fld>
            <a:endParaRPr lang="es-CO"/>
          </a:p>
        </p:txBody>
      </p:sp>
      <p:sp>
        <p:nvSpPr>
          <p:cNvPr id="24" name="2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Título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7DC1F-DCCC-44FF-A484-E8B29A229617}" type="datetime1">
              <a:rPr lang="es-CO" smtClean="0"/>
              <a:t>31/01/2016</a:t>
            </a:fld>
            <a:endParaRPr lang="es-CO"/>
          </a:p>
        </p:txBody>
      </p:sp>
      <p:sp>
        <p:nvSpPr>
          <p:cNvPr id="29" name="2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Marcador de posición de imagen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124FD-5DA9-4DD1-AB9E-366C5026D021}" type="datetime1">
              <a:rPr lang="es-CO" smtClean="0"/>
              <a:t>31/01/2016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17" name="16 Título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Marcador de texto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dirty="0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dirty="0" smtClean="0"/>
              <a:t>Segundo nivel</a:t>
            </a:r>
          </a:p>
          <a:p>
            <a:pPr lvl="2" eaLnBrk="1" latinLnBrk="0" hangingPunct="1"/>
            <a:r>
              <a:rPr kumimoji="0" lang="es-ES" dirty="0" smtClean="0"/>
              <a:t>Tercer nivel</a:t>
            </a:r>
          </a:p>
          <a:p>
            <a:pPr lvl="3" eaLnBrk="1" latinLnBrk="0" hangingPunct="1"/>
            <a:r>
              <a:rPr kumimoji="0" lang="es-ES" dirty="0" smtClean="0"/>
              <a:t>Cuarto nivel</a:t>
            </a:r>
          </a:p>
          <a:p>
            <a:pPr lvl="4" eaLnBrk="1" latinLnBrk="0" hangingPunct="1"/>
            <a:r>
              <a:rPr kumimoji="0" lang="es-ES" dirty="0" smtClean="0"/>
              <a:t>Quinto nivel</a:t>
            </a:r>
            <a:endParaRPr kumimoji="0" lang="en-US" dirty="0"/>
          </a:p>
        </p:txBody>
      </p:sp>
      <p:sp>
        <p:nvSpPr>
          <p:cNvPr id="11" name="10 Marcador de fecha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2816E7FB-D113-47F7-9B2E-D98881C93E53}" type="datetime1">
              <a:rPr lang="es-CO" smtClean="0"/>
              <a:t>31/01/2016</a:t>
            </a:fld>
            <a:endParaRPr lang="es-CO"/>
          </a:p>
        </p:txBody>
      </p:sp>
      <p:sp>
        <p:nvSpPr>
          <p:cNvPr id="28" name="27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10" name="9 Marcador de título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1500175"/>
            <a:ext cx="7772400" cy="2786082"/>
          </a:xfrm>
        </p:spPr>
        <p:txBody>
          <a:bodyPr>
            <a:noAutofit/>
          </a:bodyPr>
          <a:lstStyle/>
          <a:p>
            <a:r>
              <a:rPr lang="es-CO" sz="8800" dirty="0" smtClean="0">
                <a:latin typeface="Bradley Hand ITC" pitchFamily="66" charset="0"/>
              </a:rPr>
              <a:t>Registro contable</a:t>
            </a:r>
            <a:endParaRPr lang="es-CO" sz="8800" dirty="0">
              <a:latin typeface="Bradley Hand ITC" pitchFamily="66" charset="0"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28728" y="4572008"/>
            <a:ext cx="6400800" cy="614370"/>
          </a:xfrm>
        </p:spPr>
        <p:txBody>
          <a:bodyPr/>
          <a:lstStyle/>
          <a:p>
            <a:r>
              <a:rPr lang="es-CO" dirty="0" smtClean="0"/>
              <a:t>Número </a:t>
            </a:r>
            <a:r>
              <a:rPr lang="es-CO" dirty="0" smtClean="0"/>
              <a:t>271, febrero 1 </a:t>
            </a:r>
            <a:r>
              <a:rPr lang="es-CO" dirty="0" smtClean="0"/>
              <a:t>de </a:t>
            </a:r>
            <a:r>
              <a:rPr lang="es-CO" dirty="0" smtClean="0"/>
              <a:t>2016</a:t>
            </a:r>
            <a:endParaRPr lang="es-C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1</a:t>
            </a:fld>
            <a:endParaRPr lang="es-CO"/>
          </a:p>
        </p:txBody>
      </p:sp>
    </p:spTree>
  </p:cSld>
  <p:clrMapOvr>
    <a:masterClrMapping/>
  </p:clrMapOvr>
  <p:transition advClick="0" advTm="3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250"/>
                            </p:stCondLst>
                            <p:childTnLst>
                              <p:par>
                                <p:cTn id="1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En febrero se realizarán ejercicios espirituales ignacianos de tres días.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Se invitó a conocer el nuevo centro </a:t>
            </a:r>
            <a:r>
              <a:rPr lang="es-CO" sz="1800" dirty="0"/>
              <a:t>para profesores: Centro para el Aprendizaje, la Enseñanza y la Evaluación CAE+E -Vicerrectoría </a:t>
            </a:r>
            <a:r>
              <a:rPr lang="es-CO" sz="1800" dirty="0" smtClean="0"/>
              <a:t>Académica.</a:t>
            </a:r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10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01661286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La Dirección de </a:t>
            </a:r>
            <a:r>
              <a:rPr lang="es-CO" sz="1800" dirty="0"/>
              <a:t>Investigación publicó los términos de referencia de las convocatorias internas para </a:t>
            </a:r>
            <a:r>
              <a:rPr lang="es-CO" sz="1800" dirty="0" smtClean="0"/>
              <a:t>2016.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A partir de los cambios en la empresa recaudadora del servicio de Transmilenio,  el convenio que existía con la Universidad se canceló.</a:t>
            </a:r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11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242917053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Nuestro decano participará en la conferencia </a:t>
            </a:r>
            <a:r>
              <a:rPr lang="es-CO" sz="1800" dirty="0"/>
              <a:t>organizada  por la AACSB en la ciudad de </a:t>
            </a:r>
            <a:r>
              <a:rPr lang="es-CO" sz="1800" dirty="0" smtClean="0"/>
              <a:t>Miami.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Se iniciaron las clases del período 1610.</a:t>
            </a:r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12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83586794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Circularon Contrapartida 1815 a </a:t>
            </a:r>
            <a:r>
              <a:rPr lang="es-CO" sz="1800" dirty="0" smtClean="0"/>
              <a:t>1828.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Se publicó el calendario de actividades académicas del primer semestre de 2016.</a:t>
            </a:r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2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407695314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Nos esperan el 14 de febrero para celebrar el día del Contador Público Javeriano.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Se está organizando el servicio de parqueadero en el edificio Gerardo Arango S.J.</a:t>
            </a:r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3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166555935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Falleció el padre de la profesora Natalia Baracaldo.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Se realizaron los procesos de inducción de los </a:t>
            </a:r>
            <a:r>
              <a:rPr lang="es-CO" sz="1800" dirty="0" err="1" smtClean="0"/>
              <a:t>neojaverianos</a:t>
            </a:r>
            <a:r>
              <a:rPr lang="es-CO" sz="1800" dirty="0" smtClean="0"/>
              <a:t>.</a:t>
            </a:r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4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285982769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Tuvo lugar la primera reunión plenaria de profesores del Departamento de Ciencias Contables.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Se invitó a participar en el Voluntariado javeriano.</a:t>
            </a:r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5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308573433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Se invitó a participar en los Grupos culturales.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Está abierto el </a:t>
            </a:r>
            <a:r>
              <a:rPr lang="es-CO" sz="1800" dirty="0" smtClean="0"/>
              <a:t>proceso </a:t>
            </a:r>
            <a:r>
              <a:rPr lang="es-CO" sz="1800" dirty="0"/>
              <a:t>de creación de cursos en la plataforma </a:t>
            </a:r>
            <a:r>
              <a:rPr lang="es-CO" sz="1800" dirty="0" err="1"/>
              <a:t>Blackboard</a:t>
            </a:r>
            <a:r>
              <a:rPr lang="es-CO" sz="1800" dirty="0"/>
              <a:t> para el ciclo </a:t>
            </a:r>
            <a:r>
              <a:rPr lang="es-CO" sz="1800" dirty="0" smtClean="0"/>
              <a:t>1610.</a:t>
            </a:r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6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07424838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Se reiteraron las reglas del sistema de contratación de profesores de cátedra.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Entre quienes contesten la encuesta de movilidad se rifarán unas bicicletas.</a:t>
            </a:r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7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73386549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Se cambiaron los procedimientos de las cuentas por pagar. </a:t>
            </a:r>
            <a:r>
              <a:rPr lang="es-CO" sz="1800" dirty="0" smtClean="0"/>
              <a:t>Habrá </a:t>
            </a:r>
            <a:r>
              <a:rPr lang="es-CO" sz="1800" dirty="0" err="1" smtClean="0"/>
              <a:t>precierre</a:t>
            </a:r>
            <a:r>
              <a:rPr lang="es-CO" sz="1800" dirty="0" smtClean="0"/>
              <a:t> y cierre.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Nuevamente circuló el formulario de clasificación de las personas naturales.</a:t>
            </a:r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8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119469327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La Dirección de Investigación apoyará la participaci</a:t>
            </a:r>
            <a:r>
              <a:rPr lang="es-CO" sz="1800" dirty="0"/>
              <a:t>ón en </a:t>
            </a:r>
            <a:r>
              <a:rPr lang="es-CO" sz="1800" dirty="0" smtClean="0"/>
              <a:t>la </a:t>
            </a:r>
            <a:r>
              <a:rPr lang="es-CO" sz="1800" dirty="0"/>
              <a:t>convocatoria de Colciencias número 740 para Proyectos de Investigación en Ciencias Humanas Sociales y </a:t>
            </a:r>
            <a:r>
              <a:rPr lang="es-CO" sz="1800" dirty="0" smtClean="0"/>
              <a:t>Educación.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Se recomendó tener en cuenta la antelación necesaria para pedir fotocopias de exámenes.</a:t>
            </a:r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9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31194842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iajes">
  <a:themeElements>
    <a:clrScheme name="Viajes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Viaj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Viajes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7340</TotalTime>
  <Words>338</Words>
  <Application>Microsoft Office PowerPoint</Application>
  <PresentationFormat>On-screen Show (4:3)</PresentationFormat>
  <Paragraphs>47</Paragraphs>
  <Slides>12</Slides>
  <Notes>11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Viajes</vt:lpstr>
      <vt:lpstr>Registro contable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Pontificia Universidad Javeriana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Registro contable</dc:title>
  <dc:creator>hbermude</dc:creator>
  <cp:lastModifiedBy>Hernando</cp:lastModifiedBy>
  <cp:revision>2178</cp:revision>
  <dcterms:created xsi:type="dcterms:W3CDTF">2010-02-05T13:43:46Z</dcterms:created>
  <dcterms:modified xsi:type="dcterms:W3CDTF">2016-01-31T16:18:50Z</dcterms:modified>
</cp:coreProperties>
</file>