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8/02/2016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8/02/2016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8/02/2016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8/02/2016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8/02/2016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8/02/2016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8/02/2016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8/02/2016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8/02/2016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8/02/2016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8/02/2016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8/02/2016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8/02/2016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272, </a:t>
            </a:r>
            <a:r>
              <a:rPr lang="es-CO" dirty="0" smtClean="0"/>
              <a:t>febrero </a:t>
            </a:r>
            <a:r>
              <a:rPr lang="es-CO" dirty="0" smtClean="0"/>
              <a:t>8 </a:t>
            </a:r>
            <a:r>
              <a:rPr lang="es-CO" dirty="0" smtClean="0"/>
              <a:t>de 2016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disponible la lista de los 93 títulos adquiridos el año pasado.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Vicerrector </a:t>
            </a:r>
            <a:r>
              <a:rPr lang="es-CO" sz="1800" dirty="0"/>
              <a:t>Académico compartió la gacetilla informativa </a:t>
            </a:r>
            <a:r>
              <a:rPr lang="es-CO" sz="1800" dirty="0" smtClean="0"/>
              <a:t>mensual (febrero) </a:t>
            </a:r>
            <a:r>
              <a:rPr lang="es-CO" sz="1800" dirty="0"/>
              <a:t>de la Editorial Pontificia Universidad Javeriana.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647924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publicó </a:t>
            </a:r>
            <a:r>
              <a:rPr lang="es-CO" sz="1800" dirty="0"/>
              <a:t>el libro Formación inicial en lectura y escritura en la </a:t>
            </a:r>
            <a:r>
              <a:rPr lang="es-CO" sz="1800" dirty="0" smtClean="0"/>
              <a:t>universidad.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</a:t>
            </a:r>
            <a:r>
              <a:rPr lang="es-CO" sz="1800" dirty="0"/>
              <a:t>los profesores Carlos Jair Acosta Plazas, Cesar Evelio Anzola Aguilar y Rafael Antonio Duarte </a:t>
            </a:r>
            <a:r>
              <a:rPr lang="es-CO" sz="1800" dirty="0" smtClean="0"/>
              <a:t>Nieto, expusieron </a:t>
            </a:r>
            <a:r>
              <a:rPr lang="es-CO" sz="1800" dirty="0"/>
              <a:t>el tema  Impuesto de renta personas jurídicas y principales aspectos del impuesto </a:t>
            </a:r>
            <a:r>
              <a:rPr lang="es-CO" sz="1800" dirty="0" smtClean="0"/>
              <a:t>diferido.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944893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518 - Contrapartida 1829 a 1845 - Registro Contable </a:t>
            </a:r>
            <a:r>
              <a:rPr lang="es-CO" sz="1800" dirty="0" smtClean="0"/>
              <a:t>271.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divulgaron </a:t>
            </a:r>
            <a:r>
              <a:rPr lang="es-CO" sz="1800" dirty="0"/>
              <a:t>las reglas de los Aportes de la Universidad para proyectos ganadores de becas de creación e investigación-creación.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76953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dio </a:t>
            </a:r>
            <a:r>
              <a:rPr lang="es-CO" sz="1800" dirty="0"/>
              <a:t>a conocer la lista de libros y capítulos que la PUJ avala como libros y capítulos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nos invitó </a:t>
            </a:r>
            <a:r>
              <a:rPr lang="es-CO" sz="1800" dirty="0"/>
              <a:t>a participar en el Plan Nacional de Estímulos del Ministerio de Cultura 2016 con 109 convocatorias para becas, premios, reconocimientos, pasantías y residencias artísticas. 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49935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Fundación Carolina divulgó las condiciones de sus becas para estudios de postgrado.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deben depositar su informe del período 1530 y hacer el plan de trabajo del primer semestre de 2016.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33433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proclamaron los </a:t>
            </a:r>
            <a:r>
              <a:rPr lang="es-CO" sz="1800" dirty="0" smtClean="0"/>
              <a:t>ganadores del Concurso </a:t>
            </a:r>
            <a:r>
              <a:rPr lang="es-CO" sz="1800" dirty="0"/>
              <a:t>Encuesta de </a:t>
            </a:r>
            <a:r>
              <a:rPr lang="es-CO" sz="1800" dirty="0" smtClean="0"/>
              <a:t>movilidad.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 partir del 3 de febrero cambió la solicitud de eventos (servicios de alimentación).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1001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</a:t>
            </a:r>
            <a:r>
              <a:rPr lang="es-CO" sz="1800" dirty="0"/>
              <a:t>la invitación a la apertura de los actos de celebración </a:t>
            </a:r>
            <a:r>
              <a:rPr lang="es-CO" sz="1800" dirty="0" smtClean="0"/>
              <a:t>de los </a:t>
            </a:r>
            <a:r>
              <a:rPr lang="es-CO" sz="1800" dirty="0"/>
              <a:t>85 años de la restauración de la Facultad de Ciencias </a:t>
            </a:r>
            <a:r>
              <a:rPr lang="es-CO" sz="1800" dirty="0" smtClean="0"/>
              <a:t>Jurídicas.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Este año el Departamento cuenta </a:t>
            </a:r>
            <a:r>
              <a:rPr lang="es-CO" sz="1800" dirty="0"/>
              <a:t>con presupuesto de $ </a:t>
            </a:r>
            <a:r>
              <a:rPr lang="es-CO" sz="1800" dirty="0" smtClean="0"/>
              <a:t>16.202.921,16 para compra de elementos bibliográficos.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748888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reactivó el Proceso de reflexión y revisión curricular de los programas de posgrados de la PUJ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</a:t>
            </a:r>
            <a:r>
              <a:rPr lang="es-CO" sz="1800" dirty="0"/>
              <a:t>para el Aprendizaje, Enseñanza y Evaluación CAE+E </a:t>
            </a:r>
            <a:r>
              <a:rPr lang="es-CO" sz="1800" dirty="0" smtClean="0"/>
              <a:t>invitó a </a:t>
            </a:r>
            <a:r>
              <a:rPr lang="es-CO" sz="1800" dirty="0"/>
              <a:t>los profesores de la Pontificia Universidad Javeriana a compartir formas alternas de enseñar en la educación superior.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541274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</a:t>
            </a:r>
            <a:r>
              <a:rPr lang="es-CO" sz="1800" dirty="0" smtClean="0"/>
              <a:t>el primer </a:t>
            </a:r>
            <a:r>
              <a:rPr lang="es-CO" sz="1800" dirty="0"/>
              <a:t>boletín del año </a:t>
            </a:r>
            <a:r>
              <a:rPr lang="es-CO" sz="1800" dirty="0" smtClean="0"/>
              <a:t>se divulgaron </a:t>
            </a:r>
            <a:r>
              <a:rPr lang="es-CO" sz="1800" dirty="0"/>
              <a:t>los resultados del ranking </a:t>
            </a:r>
            <a:r>
              <a:rPr lang="es-CO" sz="1800" dirty="0" err="1" smtClean="0"/>
              <a:t>Webometrics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invitó </a:t>
            </a:r>
            <a:r>
              <a:rPr lang="es-CO" sz="1800" dirty="0" smtClean="0"/>
              <a:t>a la conferencia de </a:t>
            </a:r>
            <a:r>
              <a:rPr lang="es-CO" sz="1800" dirty="0" err="1" smtClean="0"/>
              <a:t>Rod</a:t>
            </a:r>
            <a:r>
              <a:rPr lang="es-CO" sz="1800" dirty="0" smtClean="0"/>
              <a:t> Ellis, Catering </a:t>
            </a:r>
            <a:r>
              <a:rPr lang="es-CO" sz="1800" dirty="0" err="1" smtClean="0"/>
              <a:t>for</a:t>
            </a:r>
            <a:r>
              <a:rPr lang="es-CO" sz="1800" dirty="0" smtClean="0"/>
              <a:t> individual </a:t>
            </a:r>
            <a:r>
              <a:rPr lang="es-CO" sz="1800" dirty="0" err="1" smtClean="0"/>
              <a:t>learner</a:t>
            </a:r>
            <a:r>
              <a:rPr lang="es-CO" sz="1800" dirty="0" smtClean="0"/>
              <a:t> </a:t>
            </a:r>
            <a:r>
              <a:rPr lang="es-CO" sz="1800" dirty="0" err="1" smtClean="0"/>
              <a:t>differences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49452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publicaron las evaluaciones institucionales del período 1530.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determinaron </a:t>
            </a:r>
            <a:r>
              <a:rPr lang="es-CO" sz="1800" dirty="0"/>
              <a:t>las reglas del Apoyo a viajes para asistencia a eventos </a:t>
            </a:r>
            <a:r>
              <a:rPr lang="es-CO" sz="1800" dirty="0" smtClean="0"/>
              <a:t>académicos.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857110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7400</TotalTime>
  <Words>402</Words>
  <Application>Microsoft Office PowerPoint</Application>
  <PresentationFormat>On-screen Show (4:3)</PresentationFormat>
  <Paragraphs>43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2197</cp:revision>
  <dcterms:created xsi:type="dcterms:W3CDTF">2010-02-05T13:43:46Z</dcterms:created>
  <dcterms:modified xsi:type="dcterms:W3CDTF">2016-02-08T21:09:05Z</dcterms:modified>
</cp:coreProperties>
</file>