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14/02/2016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14/02/2016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14/02/2016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14/02/2016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14/02/2016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14/02/2016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14/02/2016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14/02/2016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14/02/2016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14/02/2016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14/02/2016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14/02/2016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14/02/2016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273, febrero 15 de 2016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519 - Contrapartida 1846 a 1863 - Registro Contable </a:t>
            </a:r>
            <a:r>
              <a:rPr lang="es-CO" sz="1800" dirty="0" smtClean="0"/>
              <a:t>272.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Circular No. 2-2016 – referente al Apoyo a viajes para asistencia a eventos </a:t>
            </a:r>
            <a:r>
              <a:rPr lang="es-CO" sz="1800" dirty="0" smtClean="0"/>
              <a:t>académicos.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76953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Junto con la lista de títulos adquiridos, nos enviaron el nuevo audiovisual sobre la Biblioteca General.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Gaceta de novedades y noticias de la Editorial PUJ | Febrero, </a:t>
            </a:r>
            <a:r>
              <a:rPr lang="es-CO" sz="1800" dirty="0" smtClean="0"/>
              <a:t>2016.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322881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Comenzará la elaboración del pedido de compras a la Biblioteca General correspondiente a 2016.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el profesor Edgar Andres Castañeda </a:t>
            </a:r>
            <a:r>
              <a:rPr lang="es-CO" sz="1800" dirty="0" smtClean="0"/>
              <a:t>Moreno</a:t>
            </a:r>
            <a:r>
              <a:rPr lang="es-CO" sz="1800" smtClean="0"/>
              <a:t>, </a:t>
            </a:r>
            <a:r>
              <a:rPr lang="es-CO" sz="1800" smtClean="0"/>
              <a:t>expondrá </a:t>
            </a:r>
            <a:r>
              <a:rPr lang="es-CO" sz="1800" dirty="0"/>
              <a:t>la  “Norma de información financiera para entidades que no cumplen la Hipótesis de negocio en marcha</a:t>
            </a:r>
            <a:r>
              <a:rPr lang="es-CO" sz="1800" dirty="0" smtClean="0"/>
              <a:t>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94760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14 de febrero celebramos el Día del contador público javeriano.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organizando el ciclo de </a:t>
            </a:r>
            <a:r>
              <a:rPr lang="es-CO" sz="1800" dirty="0" err="1" smtClean="0"/>
              <a:t>Spatia</a:t>
            </a:r>
            <a:r>
              <a:rPr lang="es-CO" sz="1800" dirty="0" smtClean="0"/>
              <a:t> correspondiente a este año.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338896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 la Charla Informativa Programa de Crédito-Beca 2016 </a:t>
            </a:r>
            <a:r>
              <a:rPr lang="es-CO" sz="1800" dirty="0" err="1" smtClean="0"/>
              <a:t>Colfuturo</a:t>
            </a:r>
            <a:r>
              <a:rPr lang="es-CO" sz="1800" dirty="0" smtClean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Nuestros valores: RESPETO: Reconocer y valorar las diferencias y la diversidad</a:t>
            </a:r>
            <a:r>
              <a:rPr lang="es-CO" sz="1800" dirty="0" smtClean="0"/>
              <a:t>. MAGIS</a:t>
            </a:r>
            <a:r>
              <a:rPr lang="es-CO" sz="1800" dirty="0"/>
              <a:t>: Búsqueda continua de la excelencia dando cada quien siempre lo mejor</a:t>
            </a:r>
            <a:r>
              <a:rPr lang="es-CO" sz="1800" dirty="0" smtClean="0"/>
              <a:t>. COMPROMISO</a:t>
            </a:r>
            <a:r>
              <a:rPr lang="es-CO" sz="1800" dirty="0"/>
              <a:t>: Disposición permanente para aportar al logro de la misión institucional. </a:t>
            </a:r>
            <a:r>
              <a:rPr lang="es-CO" sz="1800" dirty="0" smtClean="0"/>
              <a:t>TRANSPARENCIA</a:t>
            </a:r>
            <a:r>
              <a:rPr lang="es-CO" sz="1800" dirty="0"/>
              <a:t>:  Actuar de manera recta con apego a la verdad</a:t>
            </a:r>
            <a:r>
              <a:rPr lang="es-CO" sz="1800" dirty="0" smtClean="0"/>
              <a:t>. SERVICIO</a:t>
            </a:r>
            <a:r>
              <a:rPr lang="es-CO" sz="1800" dirty="0"/>
              <a:t>: Cuidado e interés por el bienestar de los demás</a:t>
            </a:r>
            <a:r>
              <a:rPr lang="es-CO" sz="1800" dirty="0" smtClean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86068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</a:t>
            </a:r>
            <a:r>
              <a:rPr lang="es-CO" sz="1800" dirty="0"/>
              <a:t>nos invitó a participar en las sesiones programadas para el año 2016 </a:t>
            </a:r>
            <a:r>
              <a:rPr lang="es-CO" sz="1800" dirty="0" smtClean="0"/>
              <a:t>en las cuales se </a:t>
            </a:r>
            <a:r>
              <a:rPr lang="es-CO" sz="1800" dirty="0"/>
              <a:t>estudiará el Código de ética de la Federación Internacional de Contadores – </a:t>
            </a:r>
            <a:r>
              <a:rPr lang="es-CO" sz="1800" dirty="0" err="1"/>
              <a:t>Ifac</a:t>
            </a:r>
            <a:r>
              <a:rPr lang="es-CO" sz="1800" dirty="0"/>
              <a:t> </a:t>
            </a:r>
            <a:r>
              <a:rPr lang="es-CO" sz="1800" dirty="0" smtClean="0"/>
              <a:t>, </a:t>
            </a:r>
            <a:r>
              <a:rPr lang="es-CO" sz="1800" dirty="0"/>
              <a:t>el </a:t>
            </a:r>
            <a:r>
              <a:rPr lang="es-CO" sz="1800" dirty="0" smtClean="0"/>
              <a:t>cual quedó </a:t>
            </a:r>
            <a:r>
              <a:rPr lang="es-CO" sz="1800" dirty="0"/>
              <a:t>plasmado en nuestra regulación mediante el Decreto 0302 de </a:t>
            </a:r>
            <a:r>
              <a:rPr lang="es-CO" sz="1800" dirty="0" smtClean="0"/>
              <a:t>2015.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Ojalá podamos asistir </a:t>
            </a:r>
            <a:r>
              <a:rPr lang="es-CO" sz="1800" dirty="0"/>
              <a:t>al curso Guía para el profesor: Cómo acompañar a sus </a:t>
            </a:r>
            <a:r>
              <a:rPr lang="es-CO" sz="1800" dirty="0" smtClean="0"/>
              <a:t>estudiantes.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326882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egresada Estefanía Santos fue admitida a una maestría en el LSE.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publicaron </a:t>
            </a:r>
            <a:r>
              <a:rPr lang="es-CO" sz="1800" dirty="0" smtClean="0"/>
              <a:t>los </a:t>
            </a:r>
            <a:r>
              <a:rPr lang="es-CO" sz="1800" dirty="0"/>
              <a:t>términos de referencia de la convocatoria interna VRI-14 para presentar proyectos de investigación enmarcados en las temáticas de la Encíclica </a:t>
            </a:r>
            <a:r>
              <a:rPr lang="es-CO" sz="1800" dirty="0" err="1"/>
              <a:t>Laudato</a:t>
            </a:r>
            <a:r>
              <a:rPr lang="es-CO" sz="1800" dirty="0"/>
              <a:t> si’ del Santo Padre Francisco publicada en mayo del año </a:t>
            </a:r>
            <a:r>
              <a:rPr lang="es-CO" sz="1800" dirty="0" smtClean="0"/>
              <a:t>2015.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1781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la promoción del Foro </a:t>
            </a:r>
            <a:r>
              <a:rPr lang="es-CO" sz="1800" dirty="0"/>
              <a:t>Internacional sobre Delitos Financieros y  Auditoría </a:t>
            </a:r>
            <a:r>
              <a:rPr lang="es-CO" sz="1800" dirty="0" smtClean="0"/>
              <a:t>Forense.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próximo 24 de febrero reanudará sus reuniones el Centro de Estudios en Derecho Contable.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734268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7436</TotalTime>
  <Words>387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2216</cp:revision>
  <dcterms:created xsi:type="dcterms:W3CDTF">2010-02-05T13:43:46Z</dcterms:created>
  <dcterms:modified xsi:type="dcterms:W3CDTF">2016-02-15T00:26:07Z</dcterms:modified>
</cp:coreProperties>
</file>