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" y="787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21/02/2016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21/02/2016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21/02/2016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21/02/2016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21/02/2016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21/02/2016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21/02/2016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21/02/2016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21/02/2016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21/02/2016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21/02/2016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21/02/2016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21/02/2016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274, </a:t>
            </a:r>
            <a:r>
              <a:rPr lang="es-CO" dirty="0" smtClean="0"/>
              <a:t>febrero </a:t>
            </a:r>
            <a:r>
              <a:rPr lang="es-CO" dirty="0" smtClean="0"/>
              <a:t>22</a:t>
            </a:r>
            <a:r>
              <a:rPr lang="es-CO" dirty="0" smtClean="0"/>
              <a:t> </a:t>
            </a:r>
            <a:r>
              <a:rPr lang="es-CO" dirty="0" smtClean="0"/>
              <a:t>de 2016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520 - Contrapartida 1864 a 1879 - Registro Contable </a:t>
            </a:r>
            <a:r>
              <a:rPr lang="es-CO" sz="1800" dirty="0" smtClean="0"/>
              <a:t>273.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recordó que </a:t>
            </a:r>
            <a:r>
              <a:rPr lang="es-CO" sz="1800" dirty="0" smtClean="0"/>
              <a:t>la </a:t>
            </a:r>
            <a:r>
              <a:rPr lang="es-CO" sz="1800" dirty="0"/>
              <a:t>Universidad realiza el pago de nómina mediante transferencia electrónica el penúltimo día hábil de cada mes.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6953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la </a:t>
            </a:r>
            <a:r>
              <a:rPr lang="en-US" sz="1800" dirty="0" err="1"/>
              <a:t>conferencia</a:t>
            </a:r>
            <a:r>
              <a:rPr lang="en-US" sz="1800" dirty="0"/>
              <a:t> “Catering for individual learner differences</a:t>
            </a:r>
            <a:r>
              <a:rPr lang="en-US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publicó el Boletín No. 38 de la Vicerrectoría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29518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Ministerio de Educación </a:t>
            </a:r>
            <a:r>
              <a:rPr lang="es-CO" sz="1800" dirty="0"/>
              <a:t>Nacional pretende continuar el proceso de establecer las condiciones específicas de calidad para la obtención y renovación de Registro calificado de los programas de pregrado universitario en </a:t>
            </a:r>
            <a:r>
              <a:rPr lang="es-CO" sz="1800" dirty="0" smtClean="0"/>
              <a:t>Contaduría.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dieron </a:t>
            </a:r>
            <a:r>
              <a:rPr lang="es-CO" sz="1800" dirty="0"/>
              <a:t>a conocer los términos de referencia de la convocatoria interna VRI-13 </a:t>
            </a:r>
            <a:r>
              <a:rPr lang="es-CO" sz="1800" dirty="0" err="1"/>
              <a:t>Puj</a:t>
            </a:r>
            <a:r>
              <a:rPr lang="es-CO" sz="1800" dirty="0"/>
              <a:t>-CALI para postular proyectos de investigación en conjunto con la Seccional Cali.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64819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el tema Norma de Información Financiera para </a:t>
            </a:r>
            <a:r>
              <a:rPr lang="es-CO" sz="1800" dirty="0" smtClean="0"/>
              <a:t>entidades que </a:t>
            </a:r>
            <a:r>
              <a:rPr lang="es-CO" sz="1800" dirty="0"/>
              <a:t>no Cumplen la Hipótesis de Negocio </a:t>
            </a:r>
            <a:r>
              <a:rPr lang="es-CO" sz="1800" dirty="0" smtClean="0"/>
              <a:t>en Marcha, fue expuesto por </a:t>
            </a:r>
            <a:r>
              <a:rPr lang="es-CO" sz="1800" dirty="0"/>
              <a:t>el profesor Edgar Andrés Castañeda </a:t>
            </a:r>
            <a:r>
              <a:rPr lang="es-CO" sz="1800" dirty="0" smtClean="0"/>
              <a:t>Moreno.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Invitamos </a:t>
            </a:r>
            <a:r>
              <a:rPr lang="es-CO" sz="1800" dirty="0"/>
              <a:t>a participar en el Seminario-Taller: "Criterios para Gestionar el Control </a:t>
            </a:r>
            <a:r>
              <a:rPr lang="es-CO" sz="1800" dirty="0" smtClean="0"/>
              <a:t>Interno“.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49309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Luis Henry Moya Moreno fue nombrado nuevo miembro del Consejo Técnico de la Contaduría Pública.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Como parte de las acciones que le corresponde adelantar a la Dirección de Asuntos Profesorales de la Vicerrectoría Académica, tendientes a la cualificación y desarrollo del Cuerpo Profesoral, se </a:t>
            </a:r>
            <a:r>
              <a:rPr lang="es-CO" sz="1800" dirty="0" smtClean="0"/>
              <a:t>abrió una </a:t>
            </a:r>
            <a:r>
              <a:rPr lang="es-CO" sz="1800" dirty="0"/>
              <a:t>nueva convocatoria para la formación en inglés.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76541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INCP </a:t>
            </a:r>
            <a:r>
              <a:rPr lang="es-CO" sz="1800" dirty="0" smtClean="0"/>
              <a:t>realizará un </a:t>
            </a:r>
            <a:r>
              <a:rPr lang="es-CO" sz="1800" dirty="0"/>
              <a:t>conversatorio en la Pontificia Universidad Javeriana sobre el tema “Los últimos cambios normativos del IASB”.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</a:t>
            </a:r>
            <a:r>
              <a:rPr lang="es-CO" sz="1800" dirty="0"/>
              <a:t>Contabilidad Internacional </a:t>
            </a:r>
            <a:r>
              <a:rPr lang="es-CO" sz="1800" dirty="0" smtClean="0"/>
              <a:t>acordó </a:t>
            </a:r>
            <a:r>
              <a:rPr lang="es-CO" sz="1800" dirty="0"/>
              <a:t>iniciar con el estudio de la Guía de Orientación para la aplicación por primera vez del Marco Técnico Normativo para Preparadores de información financiera pertenecientes al Grupo </a:t>
            </a:r>
            <a:r>
              <a:rPr lang="es-CO" sz="1800" dirty="0" smtClean="0"/>
              <a:t>1.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72236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día sin carro las bicicletas que llegaron a la Universidad aumentaron en un 41%.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adelanta </a:t>
            </a:r>
            <a:r>
              <a:rPr lang="es-CO" sz="1800" dirty="0"/>
              <a:t>la campaña Registre su innovación docente en solo tres </a:t>
            </a:r>
            <a:r>
              <a:rPr lang="es-CO" sz="1800" dirty="0" smtClean="0"/>
              <a:t>pasos.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3667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7460</TotalTime>
  <Words>337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2232</cp:revision>
  <dcterms:created xsi:type="dcterms:W3CDTF">2010-02-05T13:43:46Z</dcterms:created>
  <dcterms:modified xsi:type="dcterms:W3CDTF">2016-02-21T16:05:24Z</dcterms:modified>
</cp:coreProperties>
</file>