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1" autoAdjust="0"/>
    <p:restoredTop sz="86445" autoAdjust="0"/>
  </p:normalViewPr>
  <p:slideViewPr>
    <p:cSldViewPr>
      <p:cViewPr>
        <p:scale>
          <a:sx n="77" d="100"/>
          <a:sy n="77" d="100"/>
        </p:scale>
        <p:origin x="-1459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27/02/2016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27/02/2016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27/02/2016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27/02/2016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27/02/2016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27/02/2016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27/02/2016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27/02/2016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27/02/2016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27/02/2016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27/02/2016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27/02/2016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27/02/2016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275, </a:t>
            </a:r>
            <a:r>
              <a:rPr lang="es-CO" dirty="0" smtClean="0"/>
              <a:t>febrero </a:t>
            </a:r>
            <a:r>
              <a:rPr lang="es-CO" dirty="0" smtClean="0"/>
              <a:t>29 </a:t>
            </a:r>
            <a:r>
              <a:rPr lang="es-CO" dirty="0" smtClean="0"/>
              <a:t>de 2016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521 - Contrapartida 1880 a 1894 - Registro Contable </a:t>
            </a:r>
            <a:r>
              <a:rPr lang="es-CO" sz="1800" dirty="0" smtClean="0"/>
              <a:t>274.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Llegó la época de los primeros parciales en el pregrado de Contaduría.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769531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Recordamos que </a:t>
            </a:r>
            <a:r>
              <a:rPr lang="es-CO" sz="1800" dirty="0" smtClean="0"/>
              <a:t>el </a:t>
            </a:r>
            <a:r>
              <a:rPr lang="es-CO" sz="1800" dirty="0"/>
              <a:t>Departamento de Comunicación y el Departamento de Economía de la Universidad Javeriana </a:t>
            </a:r>
            <a:r>
              <a:rPr lang="es-CO" sz="1800" dirty="0" smtClean="0"/>
              <a:t>invitaron </a:t>
            </a:r>
            <a:r>
              <a:rPr lang="es-CO" sz="1800" dirty="0"/>
              <a:t>a la presentación y conversatorio del Informe sobre el Desarrollo Mundial 2016 Dividendos </a:t>
            </a:r>
            <a:r>
              <a:rPr lang="es-CO" sz="1800" dirty="0" smtClean="0"/>
              <a:t>Digitales.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adelantan conversaciones con el Ministerio de Educación Nacional respecto de las condiciones específicas de calidad de los programas de Contaduría.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079175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24 de febrero el personal del área contable celebró los cumpleaños de enero y febrero.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</a:t>
            </a:r>
            <a:r>
              <a:rPr lang="es-CO" sz="1800" dirty="0"/>
              <a:t>Maestría en Contabilidad Internacional y de </a:t>
            </a:r>
            <a:r>
              <a:rPr lang="es-CO" sz="1800" dirty="0"/>
              <a:t>Gestión de la Universidad de </a:t>
            </a:r>
            <a:r>
              <a:rPr lang="es-CO" sz="1800" dirty="0" smtClean="0"/>
              <a:t>Medellín nos invitó a participar como docentes.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737800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Nuestro decano </a:t>
            </a:r>
            <a:r>
              <a:rPr lang="es-CO" sz="1800" dirty="0" smtClean="0"/>
              <a:t>se reunirá con egresados en </a:t>
            </a:r>
            <a:r>
              <a:rPr lang="es-CO" sz="1800" dirty="0"/>
              <a:t>la ciudad de </a:t>
            </a:r>
            <a:r>
              <a:rPr lang="es-CO" sz="1800" dirty="0" smtClean="0"/>
              <a:t>Washington.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Nos invitaron </a:t>
            </a:r>
            <a:r>
              <a:rPr lang="es-CO" sz="1800" dirty="0" smtClean="0"/>
              <a:t>a la conferencia </a:t>
            </a:r>
            <a:r>
              <a:rPr lang="es-CO" sz="1800" dirty="0"/>
              <a:t>¿Cómo debería ser una hora de clase en esta era tecnológica?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40471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Instituto Pensar está interesado en vincular un profesor investigador.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divulgó el calendario administrativo para el período 1630.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10619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aseguramiento de información inició su análisis del Código de ética para profesionales de la contabilidad.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María Eugenia Coronado y Luz María Jaramillo, contadoras javerianas, fueron destacadas en la </a:t>
            </a:r>
            <a:r>
              <a:rPr lang="es-CO" sz="1800" dirty="0" smtClean="0"/>
              <a:t>octava </a:t>
            </a:r>
            <a:r>
              <a:rPr lang="es-CO" sz="1800" dirty="0"/>
              <a:t>versión del Emprendedor del Año EY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536124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expidieron normas </a:t>
            </a:r>
            <a:r>
              <a:rPr lang="es-CO" sz="1800" dirty="0"/>
              <a:t>en relación con </a:t>
            </a:r>
            <a:r>
              <a:rPr lang="es-CO" sz="1800" dirty="0" smtClean="0"/>
              <a:t>la inscripción</a:t>
            </a:r>
            <a:r>
              <a:rPr lang="es-CO" sz="1800" dirty="0"/>
              <a:t>, pago y reconocimiento de Asignaturas de </a:t>
            </a:r>
            <a:r>
              <a:rPr lang="es-CO" sz="1800" dirty="0" smtClean="0"/>
              <a:t>Libre </a:t>
            </a:r>
            <a:r>
              <a:rPr lang="es-CO" sz="1800" dirty="0"/>
              <a:t>Escogencia(ALE) de </a:t>
            </a:r>
            <a:r>
              <a:rPr lang="es-CO" sz="1800" dirty="0" smtClean="0"/>
              <a:t>estudiantes regulares </a:t>
            </a:r>
            <a:r>
              <a:rPr lang="es-CO" sz="1800" dirty="0"/>
              <a:t>de la Universidad.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de Estudios en Derecho Contable reflexionó sobre la NIIF dedicada a los inventarios.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807783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7490</TotalTime>
  <Words>276</Words>
  <Application>Microsoft Office PowerPoint</Application>
  <PresentationFormat>On-screen Show (4:3)</PresentationFormat>
  <Paragraphs>31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2245</cp:revision>
  <dcterms:created xsi:type="dcterms:W3CDTF">2010-02-05T13:43:46Z</dcterms:created>
  <dcterms:modified xsi:type="dcterms:W3CDTF">2016-02-27T21:41:46Z</dcterms:modified>
</cp:coreProperties>
</file>