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6/03/2016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6/03/2016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6/03/2016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6/03/2016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6/03/2016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6/03/2016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6/03/2016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6/03/2016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6/03/2016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6/03/2016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6/03/2016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6/03/2016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6/03/2016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276, marzo 7 de </a:t>
            </a:r>
            <a:r>
              <a:rPr lang="es-CO" dirty="0" smtClean="0"/>
              <a:t>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522 - Contrapartida 1895 a 1908 - Registro Contable </a:t>
            </a:r>
            <a:r>
              <a:rPr lang="es-CO" sz="1800" dirty="0" smtClean="0"/>
              <a:t>275.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dieron a conocer los términos del aval a los profesores que </a:t>
            </a:r>
            <a:r>
              <a:rPr lang="es-CO" sz="1800" dirty="0"/>
              <a:t>quieran participar en la </a:t>
            </a:r>
            <a:r>
              <a:rPr lang="es-CO" sz="1800" dirty="0" smtClean="0"/>
              <a:t>convocatoria </a:t>
            </a:r>
            <a:r>
              <a:rPr lang="es-CO" sz="1800" dirty="0"/>
              <a:t>Colciencias 740 “CONVOCATORIA PARA PROYECTOS DE INVESTIGACIÓN EN CIENCIAS HUMANAS, SOCIALES Y EDUCACIÓN </a:t>
            </a:r>
            <a:r>
              <a:rPr lang="es-CO" sz="1800" dirty="0" smtClean="0"/>
              <a:t>“.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</a:t>
            </a:r>
            <a:r>
              <a:rPr lang="es-CO" sz="1800" dirty="0" smtClean="0"/>
              <a:t> </a:t>
            </a:r>
            <a:r>
              <a:rPr lang="es-CO" sz="1800" dirty="0"/>
              <a:t>Pensar </a:t>
            </a:r>
            <a:r>
              <a:rPr lang="es-CO" sz="1800" dirty="0" smtClean="0"/>
              <a:t>realizó sus Jornadas </a:t>
            </a:r>
            <a:r>
              <a:rPr lang="es-CO" sz="1800" dirty="0"/>
              <a:t>Académicas:  Migración forzada y exilio en el proceso de construcción de paz de </a:t>
            </a:r>
            <a:r>
              <a:rPr lang="es-CO" sz="1800" dirty="0" smtClean="0"/>
              <a:t>Colombia.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del Centro de estudios en derecho contable avanzaron en su análisis de la Sección 13, Inventarios.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5444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se suscribió al New York Times.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Javeriano de Formación </a:t>
            </a:r>
            <a:r>
              <a:rPr lang="es-CO" sz="1800" dirty="0"/>
              <a:t>Deportiva organizó un Taller de </a:t>
            </a:r>
            <a:r>
              <a:rPr lang="es-CO" sz="1800" dirty="0" smtClean="0"/>
              <a:t>Psicomotricidad para niños de 4 a 6 años en compañía de un adulto.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555817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Gestión Cultural </a:t>
            </a:r>
            <a:r>
              <a:rPr lang="es-CO" sz="1800" dirty="0" smtClean="0"/>
              <a:t>invitó a </a:t>
            </a:r>
            <a:r>
              <a:rPr lang="es-CO" sz="1800" dirty="0"/>
              <a:t>participar </a:t>
            </a:r>
            <a:r>
              <a:rPr lang="es-CO" sz="1800" dirty="0" smtClean="0"/>
              <a:t>en el Coro </a:t>
            </a:r>
            <a:r>
              <a:rPr lang="es-CO" sz="1800" dirty="0"/>
              <a:t>de docentes y </a:t>
            </a:r>
            <a:r>
              <a:rPr lang="es-CO" sz="1800" dirty="0" smtClean="0"/>
              <a:t>administrativos.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</a:t>
            </a:r>
            <a:r>
              <a:rPr lang="es-CO" sz="1800" dirty="0" smtClean="0"/>
              <a:t>a </a:t>
            </a:r>
            <a:r>
              <a:rPr lang="es-CO" sz="1800" dirty="0"/>
              <a:t>quienes se encuentren interesados en inscribirse en calidad de candidatos por </a:t>
            </a:r>
            <a:r>
              <a:rPr lang="es-CO" sz="1800" dirty="0" smtClean="0"/>
              <a:t>elección para conformar el Comité de Convivencia Laboral.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55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</a:t>
            </a:r>
            <a:r>
              <a:rPr lang="es-CO" sz="1800" dirty="0"/>
              <a:t>la nueva Directriz </a:t>
            </a:r>
            <a:r>
              <a:rPr lang="es-CO" sz="1800" dirty="0" smtClean="0"/>
              <a:t>sobre Semilleros </a:t>
            </a:r>
            <a:r>
              <a:rPr lang="es-CO" sz="1800" dirty="0"/>
              <a:t>de Investigación y Jóvenes </a:t>
            </a:r>
            <a:r>
              <a:rPr lang="es-CO" sz="1800" dirty="0" smtClean="0"/>
              <a:t>Investigadores.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Luego del primer parcial ha llegado el momento de la Pausa Ignaciana.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12617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7520</TotalTime>
  <Words>206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2259</cp:revision>
  <dcterms:created xsi:type="dcterms:W3CDTF">2010-02-05T13:43:46Z</dcterms:created>
  <dcterms:modified xsi:type="dcterms:W3CDTF">2016-03-06T19:46:18Z</dcterms:modified>
</cp:coreProperties>
</file>