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13/03/2016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13/03/2016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13/03/2016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13/03/2016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13/03/2016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13/03/2016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13/03/2016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13/03/2016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13/03/2016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13/03/2016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13/03/2016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13/03/2016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13/03/2016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277, </a:t>
            </a:r>
            <a:r>
              <a:rPr lang="es-CO" dirty="0" smtClean="0"/>
              <a:t>marzo </a:t>
            </a:r>
            <a:r>
              <a:rPr lang="es-CO" dirty="0" smtClean="0"/>
              <a:t>14 </a:t>
            </a:r>
            <a:r>
              <a:rPr lang="es-CO" dirty="0" smtClean="0"/>
              <a:t>de 2016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523 - Contrapartida 1909 a 1922 - Registro Contable </a:t>
            </a:r>
            <a:r>
              <a:rPr lang="es-CO" sz="1800" dirty="0" smtClean="0"/>
              <a:t>276.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a cabo </a:t>
            </a:r>
            <a:r>
              <a:rPr lang="es-CO" sz="1800" dirty="0"/>
              <a:t>el seminario taller </a:t>
            </a:r>
            <a:r>
              <a:rPr lang="es-CO" sz="1800" dirty="0" smtClean="0"/>
              <a:t>Criterios Para Gestionar El Control Interno.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76953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Estamos cordialmente </a:t>
            </a:r>
            <a:r>
              <a:rPr lang="es-CO" sz="1800" dirty="0"/>
              <a:t>invitados, el martes 15 de marzo de 10 am a 12, Auditorio del Centro Ático ubicado en el 5° piso, a una reunión informativa acerca del Proyecto Colombia BIO de Colciencias.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conferencia ¿Cómo debería ser una hora de clase en esta era tecnológica?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45814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Universidad convocará a sus empleados para elegir un nuevo Comité de Convivencia </a:t>
            </a:r>
            <a:r>
              <a:rPr lang="es-CO" sz="1800" dirty="0" smtClean="0"/>
              <a:t>Laboral.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del Centro de Estudios en Derecho Contable (CEDC) continuaron su análisis del capítulo de inventarios.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37164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segunda reunión plenaria del período, los profesores escucharon una explicación sobre el “cuidado de las personas”.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Departamento continúa en la búsqueda de profesores con título de Doctor.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741488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próxima reunión de Spatia se centrará en </a:t>
            </a:r>
            <a:r>
              <a:rPr lang="es-CO" sz="1800" dirty="0"/>
              <a:t>el tema “Responsabilidades del contador público frente al nuevo Estatuto Aduanero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las labores de organización de la próxima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67235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Venció </a:t>
            </a:r>
            <a:r>
              <a:rPr lang="es-CO" sz="1800" dirty="0"/>
              <a:t>el plazo para registrar en el SIAP las propuestas a presentarse en la convocatoria Colciencias 740 “CONVOCATORIA PARA PROYECTOS DE INVESTIGACIÓN EN CIENCIAS HUMANAS, SOCIALES Y EDUCACIÓN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Próximamente</a:t>
            </a:r>
            <a:r>
              <a:rPr lang="es-CO" sz="1800" dirty="0" smtClean="0"/>
              <a:t> se discutirá </a:t>
            </a:r>
            <a:r>
              <a:rPr lang="es-CO" sz="1800" dirty="0"/>
              <a:t>sobre la resolución específica para el otorgamiento y renovación del registro calificado para los programas de pregrado universitario en  Contaduría </a:t>
            </a:r>
            <a:r>
              <a:rPr lang="es-CO" sz="1800" dirty="0" smtClean="0"/>
              <a:t>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15739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7543</TotalTime>
  <Words>265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2270</cp:revision>
  <dcterms:created xsi:type="dcterms:W3CDTF">2010-02-05T13:43:46Z</dcterms:created>
  <dcterms:modified xsi:type="dcterms:W3CDTF">2016-03-13T20:14:30Z</dcterms:modified>
</cp:coreProperties>
</file>