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61" r:id="rId3"/>
    <p:sldId id="262" r:id="rId4"/>
    <p:sldId id="263" r:id="rId5"/>
    <p:sldId id="264" r:id="rId6"/>
    <p:sldId id="265" r:id="rId7"/>
    <p:sldId id="266" r:id="rId8"/>
    <p:sldId id="267" r:id="rId9"/>
    <p:sldId id="268" r:id="rId10"/>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9" autoAdjust="0"/>
    <p:restoredTop sz="94434" autoAdjust="0"/>
  </p:normalViewPr>
  <p:slideViewPr>
    <p:cSldViewPr>
      <p:cViewPr varScale="1">
        <p:scale>
          <a:sx n="70" d="100"/>
          <a:sy n="70" d="100"/>
        </p:scale>
        <p:origin x="744" y="72"/>
      </p:cViewPr>
      <p:guideLst>
        <p:guide orient="horz" pos="2160"/>
        <p:guide pos="2880"/>
      </p:guideLst>
    </p:cSldViewPr>
  </p:slideViewPr>
  <p:outlineViewPr>
    <p:cViewPr>
      <p:scale>
        <a:sx n="33" d="100"/>
        <a:sy n="33" d="100"/>
      </p:scale>
      <p:origin x="0" y="-209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18/03/2016</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631364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3627014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854464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516520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8391881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4668559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043791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18/03/2016</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18/03/2016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18/03/2016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18/03/2016</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18/03/2016</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18/03/2016</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18/03/2016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18/03/2016</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18/03/2016</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18/03/2016</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18/03/2016</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18/03/2016</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smtClean="0">
                <a:latin typeface="Bradley Hand ITC" pitchFamily="66" charset="0"/>
              </a:rPr>
              <a:t>Registro contable</a:t>
            </a:r>
            <a:endParaRPr lang="es-CO" sz="8800" dirty="0">
              <a:latin typeface="Bradley Hand ITC" pitchFamily="66" charset="0"/>
            </a:endParaRPr>
          </a:p>
        </p:txBody>
      </p:sp>
      <p:sp>
        <p:nvSpPr>
          <p:cNvPr id="3" name="2 Subtítulo"/>
          <p:cNvSpPr>
            <a:spLocks noGrp="1"/>
          </p:cNvSpPr>
          <p:nvPr>
            <p:ph type="subTitle" idx="1"/>
          </p:nvPr>
        </p:nvSpPr>
        <p:spPr>
          <a:xfrm>
            <a:off x="1428728" y="4572008"/>
            <a:ext cx="6400800" cy="614370"/>
          </a:xfrm>
        </p:spPr>
        <p:txBody>
          <a:bodyPr/>
          <a:lstStyle/>
          <a:p>
            <a:r>
              <a:rPr lang="es-CO" dirty="0" smtClean="0"/>
              <a:t>Número </a:t>
            </a:r>
            <a:r>
              <a:rPr lang="es-CO" dirty="0" smtClean="0"/>
              <a:t>278, </a:t>
            </a:r>
            <a:r>
              <a:rPr lang="es-CO" dirty="0" smtClean="0"/>
              <a:t>marzo </a:t>
            </a:r>
            <a:r>
              <a:rPr lang="es-CO" dirty="0" smtClean="0"/>
              <a:t>21</a:t>
            </a:r>
            <a:r>
              <a:rPr lang="es-CO" dirty="0" smtClean="0"/>
              <a:t> </a:t>
            </a:r>
            <a:r>
              <a:rPr lang="es-CO" dirty="0" smtClean="0"/>
              <a:t>de 2016</a:t>
            </a:r>
            <a:endParaRPr lang="es-CO" dirty="0"/>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524 - Contrapartida 1923 a 1936 - Registro Contable </a:t>
            </a:r>
            <a:r>
              <a:rPr lang="es-CO" sz="1800" dirty="0" smtClean="0"/>
              <a:t>277.</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la reunión informativa acerca del Proyecto Colombia BIO de </a:t>
            </a:r>
            <a:r>
              <a:rPr lang="es-CO" sz="1800" dirty="0" smtClean="0"/>
              <a:t>Colciencias.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4076953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Quedó integrado el comité organizador de la VIII versión del Foro de Firmas.</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Esta semana se llevaron a cabo seminarios sobre </a:t>
            </a:r>
            <a:r>
              <a:rPr lang="en-US" sz="1800" dirty="0"/>
              <a:t>Asset value and securitization under heterogeneous beliefs y How to Publish in Top Journals in Economics and </a:t>
            </a:r>
            <a:r>
              <a:rPr lang="en-US" sz="1800" dirty="0" smtClean="0"/>
              <a:t>Business.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713458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La Universidad inició una vigorosa campaña para procurar el ahorro de agua y de energía.</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Se informó la nueva ubicación de la oficina de Cafam dentro del campus universitario.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1761082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Avanza la campaña Tu impresión inteligente.</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Colciencias </a:t>
            </a:r>
            <a:r>
              <a:rPr lang="es-CO" sz="1800" dirty="0" smtClean="0"/>
              <a:t>presentó el </a:t>
            </a:r>
            <a:r>
              <a:rPr lang="es-CO" sz="1800" dirty="0"/>
              <a:t>vídeo que evidencia las mejoras recientemente aplicadas al proceso de </a:t>
            </a:r>
            <a:r>
              <a:rPr lang="es-CO" sz="1800" dirty="0" smtClean="0"/>
              <a:t>convocatorias.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97398950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Los profesores de planta tuvieron una primera discusión sobre un proyecto de maestría.</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Se recordó que deben acreditarse los eventos que dan lugar a la disminución de la retención en la fuente de los empleados.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8268582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La Universidad firmó un contrato con Actualícese para la difusión de Contrapartida.</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Circuló la última edición del Boletín de la Vicerrectoría Académica, que tiene como objetivo informar los avances de los diferentes proyectos estratégicos que se enmarcan en las funciones propias de esta Vicerrectoría, efectuados durante el periodo comprendido entre los meses de enero y marzo de 2016.</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1554157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El profesor Hernando Bermúdez estuvo en la Seccional Cali participando en el diplomado sobre NAI organizado por la mesa de educación del sur occidente. Asistieron 35 profesores de varias universidades.</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La doctora Consuelo Uribe Mallarino ingresará a la Orden Javeriana.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7451002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A </a:t>
            </a:r>
            <a:r>
              <a:rPr lang="es-CO" sz="1800" dirty="0"/>
              <a:t>partir del 1 de abril el consultorio médico universitario prestará sus servicios en la carrera 7 #40b-11, en horario de Lunes a Viernes de 7:00a.m. a 7:00p.m y sábados de 7:00a.m. a 1:00p.m.</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realizaron las </a:t>
            </a:r>
            <a:r>
              <a:rPr lang="es-CO" sz="1800" dirty="0" smtClean="0"/>
              <a:t>elecciones </a:t>
            </a:r>
            <a:r>
              <a:rPr lang="es-CO" sz="1800" dirty="0"/>
              <a:t>del Comité de Convivencia Laboral.</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246029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7579</TotalTime>
  <Words>337</Words>
  <Application>Microsoft Office PowerPoint</Application>
  <PresentationFormat>Presentación en pantalla (4:3)</PresentationFormat>
  <Paragraphs>35</Paragraphs>
  <Slides>9</Slides>
  <Notes>8</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Bermudez Gomez</cp:lastModifiedBy>
  <cp:revision>2287</cp:revision>
  <dcterms:created xsi:type="dcterms:W3CDTF">2010-02-05T13:43:46Z</dcterms:created>
  <dcterms:modified xsi:type="dcterms:W3CDTF">2016-03-18T12:23:59Z</dcterms:modified>
</cp:coreProperties>
</file>