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91" autoAdjust="0"/>
    <p:restoredTop sz="94398" autoAdjust="0"/>
  </p:normalViewPr>
  <p:slideViewPr>
    <p:cSldViewPr>
      <p:cViewPr varScale="1">
        <p:scale>
          <a:sx n="84" d="100"/>
          <a:sy n="84" d="100"/>
        </p:scale>
        <p:origin x="-1243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3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3/04/2016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3/04/2016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3/04/2016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3/04/2016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3/04/2016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3/04/2016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3/04/2016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3/04/2016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3/04/2016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3/04/2016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3/04/2016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3/04/2016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3/04/2016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279, abril 4 de </a:t>
            </a:r>
            <a:r>
              <a:rPr lang="es-CO" dirty="0" smtClean="0"/>
              <a:t>2016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Circularon </a:t>
            </a:r>
            <a:r>
              <a:rPr lang="pt-BR" sz="1800" dirty="0"/>
              <a:t> Novitas 526 - Contrapartida 1951 a </a:t>
            </a:r>
            <a:r>
              <a:rPr lang="pt-BR" sz="1800" dirty="0" smtClean="0"/>
              <a:t>1966.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copia de la </a:t>
            </a:r>
            <a:r>
              <a:rPr lang="es-CO" sz="1800" dirty="0" smtClean="0"/>
              <a:t>Invitación </a:t>
            </a:r>
            <a:r>
              <a:rPr lang="es-CO" sz="1800" dirty="0"/>
              <a:t>Pública para integrar nuevos miembros a las Salas de Evaluación de la Comisión Nacional Intersectorial de Aseguramiento de la calidad de la Educación Superior CONACES.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0769531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Carrera reorganizó sus archivos electrónicos.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30 de marzo el área contable celebró los cumpleaños del mes.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911527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INCP nos envió una </a:t>
            </a:r>
            <a:r>
              <a:rPr lang="es-CO" sz="1800" dirty="0"/>
              <a:t>cordial invitación al </a:t>
            </a:r>
            <a:r>
              <a:rPr lang="es-CO" sz="1800" dirty="0" err="1"/>
              <a:t>eStudium</a:t>
            </a:r>
            <a:r>
              <a:rPr lang="es-CO" sz="1800" dirty="0"/>
              <a:t> Internacional sobre "Actualización en Normas Internacionales de Educación” con la doctora Blanca Tapia, Miembro IAESB de la IFAC.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inició </a:t>
            </a:r>
            <a:r>
              <a:rPr lang="es-CO" sz="1800" dirty="0"/>
              <a:t>la promoción del V Encuentro Nacional de Profesores de Contaduría </a:t>
            </a:r>
            <a:r>
              <a:rPr lang="es-CO" sz="1800" dirty="0" smtClean="0"/>
              <a:t>Pública.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827269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Vicerrectoría de Investigación </a:t>
            </a:r>
            <a:r>
              <a:rPr lang="es-CO" sz="1800" dirty="0" smtClean="0"/>
              <a:t>convocó </a:t>
            </a:r>
            <a:r>
              <a:rPr lang="es-CO" sz="1800" dirty="0"/>
              <a:t>a los profesores de la Universidad a presentar propuestas para la financiación de proyectos de investigación orientados a temas relacionados con las problemáticas identificadas en la Encíclica </a:t>
            </a:r>
            <a:r>
              <a:rPr lang="es-CO" sz="1800" dirty="0" err="1"/>
              <a:t>Laudato</a:t>
            </a:r>
            <a:r>
              <a:rPr lang="es-CO" sz="1800" dirty="0"/>
              <a:t> Si’ del Santo Padre Francisco publicada en mayo de 2015. 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Departamento de Economía, tiene el gusto de invitarlos a asistir a la Cátedra de Macroeconomía del primer semestre de </a:t>
            </a:r>
            <a:r>
              <a:rPr lang="es-CO" sz="1800" dirty="0" smtClean="0"/>
              <a:t>2016, que se realizará el 4 de abril próximo.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8356066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reunió por primera vez el comité organizador de la octava versión del Foro de Firmas.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</a:t>
            </a:r>
            <a:r>
              <a:rPr lang="es-CO" sz="1800" dirty="0"/>
              <a:t>jueves 31 de marzo de 9:00 a.m. a 7 p.m. y el viernes 1 de abril de 8:30 a.m. a 7 p.m., </a:t>
            </a:r>
            <a:r>
              <a:rPr lang="es-CO" sz="1800" dirty="0" smtClean="0"/>
              <a:t>se llevó a cabo el Foro </a:t>
            </a:r>
            <a:r>
              <a:rPr lang="es-CO" sz="1800" dirty="0"/>
              <a:t>Internacional sobre Delitos Financieros y Auditoría Forense, organizado por la PONTIFICIA UNIVERSIDAD JAVERIANA y ACFCS (Asociación de Especialistas Certificados en Delitos Financieros), el cual se </a:t>
            </a:r>
            <a:r>
              <a:rPr lang="es-CO" sz="1800" dirty="0" smtClean="0"/>
              <a:t>realizó </a:t>
            </a:r>
            <a:r>
              <a:rPr lang="es-CO" sz="1800" dirty="0"/>
              <a:t>en el Auditorio Félix Restrepo S. J. ubicado sobre la carrera 7 con calle </a:t>
            </a:r>
            <a:r>
              <a:rPr lang="es-CO" sz="1800" dirty="0" smtClean="0"/>
              <a:t>45.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017017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Recibimos la edición 26 del periódico Cultura Contable, órgano del Colegio Colombiano de Contadores Públicos – </a:t>
            </a:r>
            <a:r>
              <a:rPr lang="es-CO" sz="1800" dirty="0" err="1" smtClean="0"/>
              <a:t>Conpucol</a:t>
            </a:r>
            <a:r>
              <a:rPr lang="es-CO" sz="1800" dirty="0" smtClean="0"/>
              <a:t>-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próximo 11 de abril </a:t>
            </a:r>
            <a:r>
              <a:rPr lang="es-CO" sz="1800" dirty="0"/>
              <a:t>estamos invitados al </a:t>
            </a:r>
            <a:r>
              <a:rPr lang="es-CO" sz="1800" dirty="0" smtClean="0"/>
              <a:t>Conversatorio </a:t>
            </a:r>
            <a:r>
              <a:rPr lang="es-CO" sz="1800" dirty="0"/>
              <a:t>“Ingresos Ordinarios Provenientes de Contratos con Clientes: implicaciones y lecciones aprendidas</a:t>
            </a:r>
            <a:r>
              <a:rPr lang="es-CO" sz="1800" dirty="0" smtClean="0"/>
              <a:t>”.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854323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7611</TotalTime>
  <Words>342</Words>
  <Application>Microsoft Office PowerPoint</Application>
  <PresentationFormat>On-screen Show (4:3)</PresentationFormat>
  <Paragraphs>27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</cp:lastModifiedBy>
  <cp:revision>2296</cp:revision>
  <dcterms:created xsi:type="dcterms:W3CDTF">2010-02-05T13:43:46Z</dcterms:created>
  <dcterms:modified xsi:type="dcterms:W3CDTF">2016-04-03T16:53:53Z</dcterms:modified>
</cp:coreProperties>
</file>