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9" r:id="rId4"/>
    <p:sldId id="260" r:id="rId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379" autoAdjust="0"/>
    <p:restoredTop sz="86323" autoAdjust="0"/>
  </p:normalViewPr>
  <p:slideViewPr>
    <p:cSldViewPr>
      <p:cViewPr>
        <p:scale>
          <a:sx n="77" d="100"/>
          <a:sy n="77" d="100"/>
        </p:scale>
        <p:origin x="-7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25/08/2010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xmlns=""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5A68CBF0-8672-4F36-B83B-9B71984090C0}" type="datetimeFigureOut">
              <a:rPr lang="es-CO" smtClean="0"/>
              <a:pPr/>
              <a:t>25/08/2010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25/08/2010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25/08/2010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25/08/2010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5A68CBF0-8672-4F36-B83B-9B71984090C0}" type="datetimeFigureOut">
              <a:rPr lang="es-CO" smtClean="0"/>
              <a:pPr/>
              <a:t>25/08/2010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5A68CBF0-8672-4F36-B83B-9B71984090C0}" type="datetimeFigureOut">
              <a:rPr lang="es-CO" smtClean="0"/>
              <a:pPr/>
              <a:t>25/08/2010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5A68CBF0-8672-4F36-B83B-9B71984090C0}" type="datetimeFigureOut">
              <a:rPr lang="es-CO" smtClean="0"/>
              <a:pPr/>
              <a:t>25/08/2010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5A68CBF0-8672-4F36-B83B-9B71984090C0}" type="datetimeFigureOut">
              <a:rPr lang="es-CO" smtClean="0"/>
              <a:pPr/>
              <a:t>25/08/2010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5A68CBF0-8672-4F36-B83B-9B71984090C0}" type="datetimeFigureOut">
              <a:rPr lang="es-CO" smtClean="0"/>
              <a:pPr/>
              <a:t>25/08/2010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25/08/2010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5A68CBF0-8672-4F36-B83B-9B71984090C0}" type="datetimeFigureOut">
              <a:rPr lang="es-CO" smtClean="0"/>
              <a:pPr/>
              <a:t>25/08/2010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A68CBF0-8672-4F36-B83B-9B71984090C0}" type="datetimeFigureOut">
              <a:rPr lang="es-CO" smtClean="0"/>
              <a:pPr/>
              <a:t>25/08/2010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a:t>
            </a:r>
            <a:r>
              <a:rPr lang="es-CO" dirty="0" smtClean="0"/>
              <a:t>28, </a:t>
            </a:r>
            <a:r>
              <a:rPr lang="es-CO" dirty="0" smtClean="0"/>
              <a:t>agosto </a:t>
            </a:r>
            <a:r>
              <a:rPr lang="es-CO" dirty="0" smtClean="0"/>
              <a:t>25 de </a:t>
            </a:r>
            <a:r>
              <a:rPr lang="es-CO" dirty="0" smtClean="0"/>
              <a:t>2010</a:t>
            </a:r>
            <a:endParaRPr lang="es-CO" dirty="0"/>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Entró en funcionamiento la nueva versión de la herramienta SIU-SAE.</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lvl="0"/>
            <a:r>
              <a:rPr lang="es-CO" sz="1800" dirty="0" smtClean="0"/>
              <a:t>El martes 10 de agosto, como parte de las actividades de la Red de Universidades con Especialización en Revisoría Fiscal, con la orientación </a:t>
            </a:r>
            <a:r>
              <a:rPr lang="es-CO" sz="1800" dirty="0" smtClean="0"/>
              <a:t>de la profesora María Victoria Neira de la Universidad Central, </a:t>
            </a:r>
            <a:r>
              <a:rPr lang="es-CO" sz="1800" dirty="0" smtClean="0"/>
              <a:t>se estudió el </a:t>
            </a:r>
            <a:r>
              <a:rPr lang="en-US" sz="1800" dirty="0" smtClean="0"/>
              <a:t>ISA </a:t>
            </a:r>
            <a:r>
              <a:rPr lang="en-US" sz="1800" dirty="0" smtClean="0"/>
              <a:t>560, </a:t>
            </a:r>
            <a:r>
              <a:rPr lang="en-US" sz="1800" i="1" dirty="0" smtClean="0"/>
              <a:t>Subsequent </a:t>
            </a:r>
            <a:r>
              <a:rPr lang="en-US" sz="1800" i="1" dirty="0" smtClean="0"/>
              <a:t>Events</a:t>
            </a:r>
            <a:r>
              <a:rPr lang="en-US" sz="1800" dirty="0" smtClean="0"/>
              <a:t>.</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2" fill="hold">
                            <p:stCondLst>
                              <p:cond delay="4000"/>
                            </p:stCondLst>
                            <p:childTnLst>
                              <p:par>
                                <p:cTn id="33" presetID="2" presetClass="entr" presetSubtype="4" fill="hold" grpId="0" nodeType="after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6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6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En su reunión semanal de los martes, los profesores de planta conversaron en torno al plan de estudios de la carrera de contaduría pública, el cual se encuentra sometido a una revisión estratégica</a:t>
            </a:r>
            <a:r>
              <a:rPr lang="es-CO" sz="1800" dirty="0" smtClean="0"/>
              <a:t>.</a:t>
            </a:r>
          </a:p>
          <a:p>
            <a:r>
              <a:rPr lang="es-CO" sz="1800" dirty="0" smtClean="0"/>
              <a:t>El jueves siguiente los profesores analizaron los cuestionarios de las evaluaciones que harán los estudiantes de sus profesores.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Se presentó y entregó el Código de Buen Gobierno adoptado por la Universidad.</a:t>
            </a:r>
          </a:p>
          <a:p>
            <a:pPr>
              <a:buClr>
                <a:srgbClr val="F0A22E"/>
              </a:buClr>
            </a:pPr>
            <a:r>
              <a:rPr lang="es-CO" sz="1800" dirty="0" smtClean="0"/>
              <a:t>Se aprobaron los planes de trabajo de los profesores de planta para el segundo semestre de 2010.</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additive="base">
                                        <p:cTn id="31"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6">
                                            <p:bg/>
                                          </p:spTgt>
                                        </p:tgtEl>
                                        <p:attrNameLst>
                                          <p:attrName>style.visibility</p:attrName>
                                        </p:attrNameLst>
                                      </p:cBhvr>
                                      <p:to>
                                        <p:strVal val="visible"/>
                                      </p:to>
                                    </p:set>
                                    <p:anim calcmode="lin" valueType="num">
                                      <p:cBhvr additive="base">
                                        <p:cTn id="36"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2" presetClass="entr" presetSubtype="4" fill="hold" grpId="0" nodeType="after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anim calcmode="lin" valueType="num">
                                      <p:cBhvr additive="base">
                                        <p:cTn id="41"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anim calcmode="lin" valueType="num">
                                      <p:cBhvr additive="base">
                                        <p:cTn id="47"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22" presetClass="entr" presetSubtype="4" fill="hold" grpId="0" nodeType="after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down)">
                                      <p:cBhvr>
                                        <p:cTn id="52" dur="500"/>
                                        <p:tgtEl>
                                          <p:spTgt spid="13"/>
                                        </p:tgtEl>
                                      </p:cBhvr>
                                    </p:animEffect>
                                  </p:childTnLst>
                                </p:cTn>
                              </p:par>
                            </p:childTnLst>
                          </p:cTn>
                        </p:par>
                        <p:par>
                          <p:cTn id="53" fill="hold">
                            <p:stCondLst>
                              <p:cond delay="2500"/>
                            </p:stCondLst>
                            <p:childTnLst>
                              <p:par>
                                <p:cTn id="54" presetID="22" presetClass="entr" presetSubtype="4"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wipe(down)">
                                      <p:cBhvr>
                                        <p:cTn id="5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Circularon </a:t>
            </a:r>
            <a:r>
              <a:rPr lang="es-CO" sz="1800" dirty="0" smtClean="0"/>
              <a:t>Novitas </a:t>
            </a:r>
            <a:r>
              <a:rPr lang="es-CO" sz="1800" dirty="0" smtClean="0"/>
              <a:t>271, Contrapartida </a:t>
            </a:r>
            <a:r>
              <a:rPr lang="es-CO" sz="1800" dirty="0" smtClean="0"/>
              <a:t>200 y 201 </a:t>
            </a:r>
            <a:r>
              <a:rPr lang="es-CO" sz="1800" dirty="0" smtClean="0"/>
              <a:t>y Registro Contable </a:t>
            </a:r>
            <a:r>
              <a:rPr lang="es-CO" sz="1800" dirty="0" smtClean="0"/>
              <a:t>27 </a:t>
            </a:r>
            <a:r>
              <a:rPr lang="es-CO" sz="1800" dirty="0" smtClean="0"/>
              <a:t>.</a:t>
            </a:r>
          </a:p>
          <a:p>
            <a:r>
              <a:rPr lang="es-CO" sz="1800" dirty="0" smtClean="0"/>
              <a:t>El jueves 19 de agosto se reunieron los profesores de la unidad de aseguramiento para continuar la revisión del plan de estudios del pregrado en cuanto toca con su área de conocimiento</a:t>
            </a:r>
            <a:r>
              <a:rPr lang="es-CO" sz="1800" dirty="0" smtClean="0"/>
              <a:t>.</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Los Directores de Carrera, Departamento y Posgrados viajaron </a:t>
            </a:r>
            <a:r>
              <a:rPr lang="es-CO" sz="1800" dirty="0" smtClean="0"/>
              <a:t>Cali </a:t>
            </a:r>
            <a:r>
              <a:rPr lang="es-CO" sz="1800" dirty="0" smtClean="0"/>
              <a:t>para </a:t>
            </a:r>
            <a:r>
              <a:rPr lang="es-CO" sz="1800" dirty="0" smtClean="0"/>
              <a:t>participar en la reunión del convenio de cooperación con otras 11 universidades  - que actualmente </a:t>
            </a:r>
            <a:r>
              <a:rPr lang="es-CO" sz="1800" dirty="0" smtClean="0"/>
              <a:t>se ocupa de la organización del II Encuentro de Profesores, que se realizará en el mes de marzo de </a:t>
            </a:r>
            <a:r>
              <a:rPr lang="es-CO" sz="1800" dirty="0" smtClean="0"/>
              <a:t>2011 - y a reunirse con los </a:t>
            </a:r>
            <a:r>
              <a:rPr lang="es-CO" sz="1800" dirty="0" smtClean="0"/>
              <a:t>profesores del Departamento de Contabilidad y Finanzas de Javeriana </a:t>
            </a:r>
            <a:r>
              <a:rPr lang="es-CO" sz="1800" dirty="0" smtClean="0"/>
              <a:t>Cali.</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additive="base">
                                        <p:cTn id="31"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6">
                                            <p:bg/>
                                          </p:spTgt>
                                        </p:tgtEl>
                                        <p:attrNameLst>
                                          <p:attrName>style.visibility</p:attrName>
                                        </p:attrNameLst>
                                      </p:cBhvr>
                                      <p:to>
                                        <p:strVal val="visible"/>
                                      </p:to>
                                    </p:set>
                                    <p:anim calcmode="lin" valueType="num">
                                      <p:cBhvr additive="base">
                                        <p:cTn id="36"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 calcmode="lin" valueType="num">
                                      <p:cBhvr additive="base">
                                        <p:cTn id="42"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4" fill="hold">
                            <p:stCondLst>
                              <p:cond delay="2000"/>
                            </p:stCondLst>
                            <p:childTnLst>
                              <p:par>
                                <p:cTn id="45" presetID="22" presetClass="entr" presetSubtype="4"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down)">
                                      <p:cBhvr>
                                        <p:cTn id="47" dur="500"/>
                                        <p:tgtEl>
                                          <p:spTgt spid="13"/>
                                        </p:tgtEl>
                                      </p:cBhvr>
                                    </p:animEffect>
                                  </p:childTnLst>
                                </p:cTn>
                              </p:par>
                            </p:childTnLst>
                          </p:cTn>
                        </p:par>
                        <p:par>
                          <p:cTn id="48" fill="hold">
                            <p:stCondLst>
                              <p:cond delay="2500"/>
                            </p:stCondLst>
                            <p:childTnLst>
                              <p:par>
                                <p:cTn id="49" presetID="22" presetClass="entr" presetSubtype="4" fill="hold" grpId="0" nodeType="after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wipe(down)">
                                      <p:cBhvr>
                                        <p:cTn id="5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1037</TotalTime>
  <Words>265</Words>
  <Application>Microsoft Office PowerPoint</Application>
  <PresentationFormat>Presentación en pantalla (4:3)</PresentationFormat>
  <Paragraphs>14</Paragraphs>
  <Slides>4</Slides>
  <Notes>3</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Viajes</vt:lpstr>
      <vt:lpstr>Registro contable</vt:lpstr>
      <vt:lpstr>Diapositiva 2</vt:lpstr>
      <vt:lpstr>Diapositiva 3</vt:lpstr>
      <vt:lpstr>Diapositiva 4</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hbermude</cp:lastModifiedBy>
  <cp:revision>233</cp:revision>
  <dcterms:created xsi:type="dcterms:W3CDTF">2010-02-05T13:43:46Z</dcterms:created>
  <dcterms:modified xsi:type="dcterms:W3CDTF">2010-08-25T22:55:13Z</dcterms:modified>
</cp:coreProperties>
</file>