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1" r:id="rId3"/>
    <p:sldId id="262" r:id="rId4"/>
    <p:sldId id="263" r:id="rId5"/>
    <p:sldId id="264" r:id="rId6"/>
    <p:sldId id="265" r:id="rId7"/>
    <p:sldId id="267" r:id="rId8"/>
    <p:sldId id="266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1" autoAdjust="0"/>
    <p:restoredTop sz="94398" autoAdjust="0"/>
  </p:normalViewPr>
  <p:slideViewPr>
    <p:cSldViewPr>
      <p:cViewPr varScale="1">
        <p:scale>
          <a:sx n="84" d="100"/>
          <a:sy n="84" d="100"/>
        </p:scale>
        <p:origin x="-124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9/04/2016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9/04/2016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9/04/2016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9/04/2016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9/04/2016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9/04/2016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9/04/2016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9/04/2016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9/04/2016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9/04/2016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9/04/2016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9/04/2016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9/04/2016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280, abril 11 </a:t>
            </a:r>
            <a:r>
              <a:rPr lang="es-CO" dirty="0" smtClean="0"/>
              <a:t>de 2016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 disponible </a:t>
            </a:r>
            <a:r>
              <a:rPr lang="es-CO" sz="1800" dirty="0"/>
              <a:t>para </a:t>
            </a:r>
            <a:r>
              <a:rPr lang="es-CO" sz="1800" dirty="0" smtClean="0"/>
              <a:t>consulta la </a:t>
            </a:r>
            <a:r>
              <a:rPr lang="es-CO" sz="1800" dirty="0"/>
              <a:t>base de datos </a:t>
            </a:r>
            <a:r>
              <a:rPr lang="es-CO" sz="1800" dirty="0" smtClean="0"/>
              <a:t>INFORM.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Rector citó a </a:t>
            </a:r>
            <a:r>
              <a:rPr lang="es-CO" sz="1800" dirty="0"/>
              <a:t>una reunión en la que </a:t>
            </a:r>
            <a:r>
              <a:rPr lang="es-CO" sz="1800" dirty="0" smtClean="0"/>
              <a:t>explicitó </a:t>
            </a:r>
            <a:r>
              <a:rPr lang="es-CO" sz="1800" dirty="0"/>
              <a:t>las  orientaciones del Consejo de Regentes (2011) sobre el fortalecimiento y la incidencia de la filosofía y la teología en el diálogo de las disciplinas. </a:t>
            </a:r>
            <a:r>
              <a:rPr lang="es-CO" sz="1800" dirty="0" smtClean="0"/>
              <a:t>Lo acompañaron </a:t>
            </a:r>
            <a:r>
              <a:rPr lang="es-CO" sz="1800" dirty="0"/>
              <a:t>los padres Alberto </a:t>
            </a:r>
            <a:r>
              <a:rPr lang="es-CO" sz="1800" dirty="0" err="1"/>
              <a:t>Múnera</a:t>
            </a:r>
            <a:r>
              <a:rPr lang="es-CO" sz="1800" dirty="0"/>
              <a:t> S.J., Teólogo, y Vicente Durán Casas S.J., Filósofo, quienes </a:t>
            </a:r>
            <a:r>
              <a:rPr lang="es-CO" sz="1800" dirty="0" smtClean="0"/>
              <a:t>participaron </a:t>
            </a:r>
            <a:r>
              <a:rPr lang="es-CO" sz="1800" dirty="0"/>
              <a:t>en un panel con sus reflexiones sobre la incidencia de la </a:t>
            </a:r>
            <a:r>
              <a:rPr lang="es-CO" sz="1800" dirty="0" smtClean="0"/>
              <a:t>Teología </a:t>
            </a:r>
            <a:r>
              <a:rPr lang="es-CO" sz="1800" dirty="0"/>
              <a:t>y la Filosofía en la Universidad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105741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invitó a la Conferencia Relaciones existentes entre la Administración, la estrategia y la </a:t>
            </a:r>
            <a:r>
              <a:rPr lang="es-CO" sz="1800" dirty="0" smtClean="0"/>
              <a:t>Contabilidad.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SERVIR-T le ayuda en sus solicitudes de servicios de </a:t>
            </a:r>
            <a:r>
              <a:rPr lang="es-CO" sz="1800" dirty="0" smtClean="0"/>
              <a:t>tecnología.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07709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Secretaría de Planeación desarrolló durante los últimos meses del año 2015 y los primeros de este 2016 un estudio que permitirá medir criterios de la empleabilidad de </a:t>
            </a:r>
            <a:r>
              <a:rPr lang="es-CO" sz="1800" dirty="0" smtClean="0"/>
              <a:t>los egresados </a:t>
            </a:r>
            <a:r>
              <a:rPr lang="es-CO" sz="1800" dirty="0"/>
              <a:t>y la percepción de la calidad que éstos tienen de la Universidad una vez graduados.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Vicerrector Académico </a:t>
            </a:r>
            <a:r>
              <a:rPr lang="es-CO" sz="1800" dirty="0" smtClean="0"/>
              <a:t>nos envió la </a:t>
            </a:r>
            <a:r>
              <a:rPr lang="es-CO" sz="1800" dirty="0"/>
              <a:t>invitación a participar de la sesión informativa de Colciencias, mediante la cual se dará a conocer el contenido y requisitos de acceso a programas de maestría y doctorado apoyados por esa entidad. 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36436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para el aprendizaje, la enseñanza y </a:t>
            </a:r>
            <a:r>
              <a:rPr lang="es-CO" sz="1800" dirty="0"/>
              <a:t>la evaluación </a:t>
            </a:r>
            <a:r>
              <a:rPr lang="es-CO" sz="1800" dirty="0" smtClean="0"/>
              <a:t>invitó a la Charla </a:t>
            </a:r>
            <a:r>
              <a:rPr lang="es-CO" sz="1800" dirty="0"/>
              <a:t>"Herramientas para llevar la práctica docente al mundo </a:t>
            </a:r>
            <a:r>
              <a:rPr lang="es-CO" sz="1800" dirty="0" smtClean="0"/>
              <a:t>digital“.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convocatoria interna  “Identificación de expresiones de interés para la presentación de proyectos al Fondo de Ciencia, Tecnología e Innovación </a:t>
            </a:r>
            <a:r>
              <a:rPr lang="es-CO" sz="1800" dirty="0" err="1"/>
              <a:t>CTeI</a:t>
            </a:r>
            <a:r>
              <a:rPr lang="es-CO" sz="1800" dirty="0"/>
              <a:t> del Sistema General de Regalías -SGR-”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537378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de Economía tiene el gusto de invitarlo a la Presentación y Panel del Informe del Banco Mundial NINIS en América Latina. 20 millones de jóvenes en busca de oportunidades.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No. 39 de la Vicerrectoría de </a:t>
            </a:r>
            <a:r>
              <a:rPr lang="es-CO" sz="1800" dirty="0" smtClean="0"/>
              <a:t>Investigación.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037725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527 - Contrapartida 1967 a 1978 - Registro Contable </a:t>
            </a:r>
            <a:r>
              <a:rPr lang="es-CO" sz="1800" dirty="0" smtClean="0"/>
              <a:t>279.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la búsqueda de bases de datos actualizadas de nuestros egresados, </a:t>
            </a:r>
            <a:r>
              <a:rPr lang="es-CO" sz="1800" dirty="0" smtClean="0"/>
              <a:t>se nos envió </a:t>
            </a:r>
            <a:r>
              <a:rPr lang="es-CO" sz="1800" dirty="0"/>
              <a:t>para </a:t>
            </a:r>
            <a:r>
              <a:rPr lang="es-CO" sz="1800" dirty="0" smtClean="0"/>
              <a:t>comentarios </a:t>
            </a:r>
            <a:r>
              <a:rPr lang="es-CO" sz="1800" dirty="0"/>
              <a:t>y ejecución, la solicitud y propuesta de la Coordinación de Egresados de la Facultad de Ciencias Económicas y </a:t>
            </a:r>
            <a:r>
              <a:rPr lang="es-CO" sz="1800" dirty="0" smtClean="0"/>
              <a:t>Administrativas.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76953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Dentro del II Encuentro Javeriano de Arte y Creatividad, que se realizará entre el 12 y el 16 de septiembre, habrá un foro titulado “La creación artística en el ámbito universitario”. Allí se podrán presentar ponencias de estudiantes, profesores y egresados que tengan resultados de creación en áreas como arquitectura, diseño, artes visuales, artes escénicas, literatura, música, producción audiovisual y software.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Dirección de Gestión Humana solicitó diligenciar la encuesta Merco Personas.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415868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Económicas y Administrativas, la Facultad de Ingeniería, la Facultad de Comunicación y Lenguaje y la Dirección de Relaciones con Egresados, organizan la Feria Alianza Universidad Empresa en la cual participarán cerca de 65 empresas nacionales y multinacionales.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Conocimos el </a:t>
            </a:r>
            <a:r>
              <a:rPr lang="es-CO" sz="1800" dirty="0"/>
              <a:t>informe </a:t>
            </a:r>
            <a:r>
              <a:rPr lang="es-CO" sz="1800" dirty="0" smtClean="0"/>
              <a:t>denominado Seguimiento </a:t>
            </a:r>
            <a:r>
              <a:rPr lang="es-CO" sz="1800" dirty="0"/>
              <a:t>al servicio de impresión en el Ed. Gabriel Giraldo, S.J.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155415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Red para la formación en revisoría fiscal está evaluando las ponencias propuestas para el próximo encuentro de profesores.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 disponible para consulta la base de datos </a:t>
            </a:r>
            <a:r>
              <a:rPr lang="en-US" sz="1800" dirty="0"/>
              <a:t>American </a:t>
            </a:r>
            <a:r>
              <a:rPr lang="en-US" sz="1800" dirty="0" err="1"/>
              <a:t>Instutitute</a:t>
            </a:r>
            <a:r>
              <a:rPr lang="en-US" sz="1800" dirty="0"/>
              <a:t> of Certified Public Accountants - AICPA Core </a:t>
            </a:r>
            <a:r>
              <a:rPr lang="en-US" sz="1800" dirty="0" smtClean="0"/>
              <a:t>Library.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70915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el boletín de Regresa correspondiente a abril de 2016.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Nos visitará </a:t>
            </a:r>
            <a:r>
              <a:rPr lang="es-CO" sz="1800" dirty="0"/>
              <a:t>el </a:t>
            </a:r>
            <a:r>
              <a:rPr lang="es-CO" sz="1800" dirty="0" smtClean="0"/>
              <a:t>doctor </a:t>
            </a:r>
            <a:r>
              <a:rPr lang="es-CO" sz="1800" dirty="0" err="1" smtClean="0"/>
              <a:t>Anders</a:t>
            </a:r>
            <a:r>
              <a:rPr lang="es-CO" sz="1800" dirty="0" smtClean="0"/>
              <a:t> </a:t>
            </a:r>
            <a:r>
              <a:rPr lang="es-CO" sz="1800" dirty="0" err="1" smtClean="0"/>
              <a:t>Fremstad</a:t>
            </a:r>
            <a:r>
              <a:rPr lang="es-CO" sz="1800" dirty="0" smtClean="0"/>
              <a:t>, </a:t>
            </a:r>
            <a:r>
              <a:rPr lang="en-US" sz="1800" dirty="0"/>
              <a:t>new assistant professor of economics at </a:t>
            </a:r>
            <a:r>
              <a:rPr lang="en-US" sz="1800" dirty="0" smtClean="0"/>
              <a:t>CSU.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15257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</a:t>
            </a:r>
            <a:r>
              <a:rPr lang="es-CO" sz="1800" dirty="0" smtClean="0"/>
              <a:t>el Informe </a:t>
            </a:r>
            <a:r>
              <a:rPr lang="es-CO" sz="1800" dirty="0"/>
              <a:t>de actividades adelantadas por la Dirección de Gestión Humana durante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avanzó en su estudio sobre las normas aplicables a los inventarios.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095283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Colciencias abrió la Convocatoria Nacional Jóvenes Investigadores e Innovadores  en alianza SENA </a:t>
            </a:r>
            <a:r>
              <a:rPr lang="es-CO" sz="1800" dirty="0" smtClean="0"/>
              <a:t>2016.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puede </a:t>
            </a:r>
            <a:r>
              <a:rPr lang="es-CO" sz="1800" dirty="0"/>
              <a:t>liberar trabajos de impresión en cualquier equipo SAMSUNG instalado en las oficinas del Campus, que tenga lectora de carné o digitando su usuario y contraseña institucional en la pantalla del equipo.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156282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Decano invitó al </a:t>
            </a:r>
            <a:r>
              <a:rPr lang="es-CO" sz="1800" dirty="0"/>
              <a:t>seminario “El cuidado de la Casa Común. Lectura desde la Economía” que se realizará el próximo lunes 18 de abril.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11 de abril se realizará en la Universidad el Conversatorio </a:t>
            </a:r>
            <a:r>
              <a:rPr lang="es-CO" sz="1800" dirty="0"/>
              <a:t>“Ingresos Ordinarios Provenientes de Contratos con Clientes: implicaciones y lecciones aprendidas</a:t>
            </a:r>
            <a:r>
              <a:rPr lang="es-CO" sz="1800" dirty="0" smtClean="0"/>
              <a:t>”, patrocinado por el INCP.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603373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7695</TotalTime>
  <Words>746</Words>
  <Application>Microsoft Office PowerPoint</Application>
  <PresentationFormat>On-screen Show (4:3)</PresentationFormat>
  <Paragraphs>55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2326</cp:revision>
  <dcterms:created xsi:type="dcterms:W3CDTF">2010-02-05T13:43:46Z</dcterms:created>
  <dcterms:modified xsi:type="dcterms:W3CDTF">2016-04-09T21:51:57Z</dcterms:modified>
</cp:coreProperties>
</file>