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2" r:id="rId3"/>
    <p:sldId id="261" r:id="rId4"/>
    <p:sldId id="263" r:id="rId5"/>
    <p:sldId id="264" r:id="rId6"/>
    <p:sldId id="265" r:id="rId7"/>
    <p:sldId id="266" r:id="rId8"/>
    <p:sldId id="267" r:id="rId9"/>
    <p:sldId id="268" r:id="rId10"/>
    <p:sldId id="269" r:id="rId11"/>
    <p:sldId id="271" r:id="rId12"/>
    <p:sldId id="270" r:id="rId13"/>
    <p:sldId id="272" r:id="rId14"/>
    <p:sldId id="273" r:id="rId1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94398" autoAdjust="0"/>
  </p:normalViewPr>
  <p:slideViewPr>
    <p:cSldViewPr>
      <p:cViewPr varScale="1">
        <p:scale>
          <a:sx n="84" d="100"/>
          <a:sy n="84" d="100"/>
        </p:scale>
        <p:origin x="-124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16/04/2016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960490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16/04/2016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16/04/2016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16/04/2016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16/04/2016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16/04/2016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16/04/2016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16/04/2016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16/04/2016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16/04/2016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16/04/2016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16/04/2016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16/04/2016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281, </a:t>
            </a:r>
            <a:r>
              <a:rPr lang="es-CO" dirty="0" smtClean="0"/>
              <a:t>abril </a:t>
            </a:r>
            <a:r>
              <a:rPr lang="es-CO" dirty="0" smtClean="0"/>
              <a:t>18 </a:t>
            </a:r>
            <a:r>
              <a:rPr lang="es-CO" dirty="0" smtClean="0"/>
              <a:t>de 2016</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a:t>
            </a:r>
            <a:r>
              <a:rPr lang="es-CO" sz="1800" dirty="0"/>
              <a:t>Facultad viene desarrollando desde el año pasado el programa VALORES </a:t>
            </a:r>
            <a:r>
              <a:rPr lang="es-CO" sz="1800" dirty="0" smtClean="0"/>
              <a:t>FCEA. Con </a:t>
            </a:r>
            <a:r>
              <a:rPr lang="es-CO" sz="1800" dirty="0"/>
              <a:t>el objetivo de </a:t>
            </a:r>
            <a:r>
              <a:rPr lang="es-CO" sz="1800" dirty="0" smtClean="0"/>
              <a:t>evaluar </a:t>
            </a:r>
            <a:r>
              <a:rPr lang="es-CO" sz="1800" dirty="0"/>
              <a:t>la mejor forma de dar continuidad a dicha iniciativa, </a:t>
            </a:r>
            <a:r>
              <a:rPr lang="es-CO" sz="1800" dirty="0" smtClean="0"/>
              <a:t>se nos pidió contestar una encuesta.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Están abiertas las inscripciones a la conferencia “Herramientas para llevar la práctica docente al mundo digital”.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8634429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14 de abril se realizó la intervención de la </a:t>
            </a:r>
            <a:r>
              <a:rPr lang="es-CO" sz="1800" dirty="0"/>
              <a:t>profesora Farfán sobre el tema </a:t>
            </a:r>
            <a:r>
              <a:rPr lang="es-CO" sz="1800" dirty="0" smtClean="0"/>
              <a:t>Relaciones </a:t>
            </a:r>
            <a:r>
              <a:rPr lang="es-CO" sz="1800" dirty="0"/>
              <a:t>existentes entre la Administración, la </a:t>
            </a:r>
            <a:r>
              <a:rPr lang="es-CO" sz="1800" dirty="0" smtClean="0"/>
              <a:t>Estrategia </a:t>
            </a:r>
            <a:r>
              <a:rPr lang="es-CO" sz="1800" dirty="0"/>
              <a:t>y la </a:t>
            </a:r>
            <a:r>
              <a:rPr lang="es-CO" sz="1800" dirty="0" smtClean="0"/>
              <a:t>Contabilidad.</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Cada semestre son más los estudiantes </a:t>
            </a:r>
            <a:r>
              <a:rPr lang="es-CO" sz="1800" dirty="0" smtClean="0"/>
              <a:t>javerianos </a:t>
            </a:r>
            <a:r>
              <a:rPr lang="es-CO" sz="1800" dirty="0"/>
              <a:t>que vienen de otras ciudades y otros países a estudiar en nuestra Universidad. Muchos preferirían vivir en habitaciones, aparta-estudios o apartamentos cuyos propietarios sean miembros de la Comunidad Educativa Javeriana. </a:t>
            </a:r>
            <a:r>
              <a:rPr lang="es-CO" sz="1800" dirty="0" smtClean="0"/>
              <a:t>Para </a:t>
            </a:r>
            <a:r>
              <a:rPr lang="es-CO" sz="1800" dirty="0"/>
              <a:t>responder a esta necesidad, hemos diseñado el programa Familias Anfitrionas Javerianas</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2245037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a:t>
            </a:r>
            <a:r>
              <a:rPr lang="es-CO" sz="1800" dirty="0"/>
              <a:t>Decano de </a:t>
            </a:r>
            <a:r>
              <a:rPr lang="es-CO" sz="1800" dirty="0" smtClean="0"/>
              <a:t>Facultad </a:t>
            </a:r>
            <a:r>
              <a:rPr lang="es-CO" sz="1800" baseline="0" dirty="0" smtClean="0"/>
              <a:t> nombró </a:t>
            </a:r>
            <a:r>
              <a:rPr lang="es-CO" sz="1800" dirty="0" smtClean="0"/>
              <a:t>a </a:t>
            </a:r>
            <a:r>
              <a:rPr lang="es-CO" sz="1800" dirty="0"/>
              <a:t>la </a:t>
            </a:r>
            <a:r>
              <a:rPr lang="es-CO" sz="1800" dirty="0" smtClean="0"/>
              <a:t>contadora pública Jenny </a:t>
            </a:r>
            <a:r>
              <a:rPr lang="es-CO" sz="1800" dirty="0"/>
              <a:t>Alejandra Romero como Profesora de Planta del Departamento de Ciencias Contables a partir del 04 de abril de 2016. La profesora Jenny Alejandra inicialmente acompañará la Unidad de Investigación.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 participar en el evento: Digital Managers Summit </a:t>
            </a:r>
            <a:r>
              <a:rPr lang="es-CO" sz="1800" dirty="0" smtClean="0"/>
              <a:t>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6330731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También </a:t>
            </a:r>
            <a:r>
              <a:rPr lang="es-CO" sz="1800" dirty="0"/>
              <a:t>fuimos invitados a </a:t>
            </a:r>
            <a:r>
              <a:rPr lang="es-CO" sz="1800" dirty="0" smtClean="0"/>
              <a:t>participar </a:t>
            </a:r>
            <a:r>
              <a:rPr lang="es-CO" sz="1800" dirty="0"/>
              <a:t>en la Conferencia: ¿Cuándo Debo Atacar a mis Competidores?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Circuló el </a:t>
            </a:r>
            <a:r>
              <a:rPr lang="es-CO" sz="1800" dirty="0"/>
              <a:t>vínculo sobre </a:t>
            </a:r>
            <a:r>
              <a:rPr lang="es-CO" sz="1800" dirty="0" smtClean="0"/>
              <a:t>el evento </a:t>
            </a:r>
            <a:r>
              <a:rPr lang="es-CO" sz="1800" dirty="0"/>
              <a:t>en septiembre de  2016  “Management </a:t>
            </a:r>
            <a:r>
              <a:rPr lang="es-CO" sz="1800" dirty="0" err="1"/>
              <a:t>Accounting</a:t>
            </a:r>
            <a:r>
              <a:rPr lang="es-CO" sz="1800" dirty="0"/>
              <a:t> </a:t>
            </a:r>
            <a:r>
              <a:rPr lang="es-CO" sz="1800" dirty="0" err="1"/>
              <a:t>Section</a:t>
            </a:r>
            <a:r>
              <a:rPr lang="es-CO" sz="1800" dirty="0"/>
              <a:t> </a:t>
            </a:r>
            <a:r>
              <a:rPr lang="es-CO" sz="1800" dirty="0" err="1"/>
              <a:t>Teaching</a:t>
            </a:r>
            <a:r>
              <a:rPr lang="es-CO" sz="1800" dirty="0"/>
              <a:t> Case </a:t>
            </a:r>
            <a:r>
              <a:rPr lang="es-CO" sz="1800" dirty="0" err="1"/>
              <a:t>Conference</a:t>
            </a:r>
            <a:r>
              <a:rPr lang="es-CO" sz="1800" dirty="0"/>
              <a:t>”  de la American </a:t>
            </a:r>
            <a:r>
              <a:rPr lang="es-CO" sz="1800" dirty="0" err="1"/>
              <a:t>Accounting</a:t>
            </a:r>
            <a:r>
              <a:rPr lang="es-CO" sz="1800" dirty="0"/>
              <a:t> </a:t>
            </a:r>
            <a:r>
              <a:rPr lang="es-CO" sz="1800" dirty="0" err="1" smtClean="0"/>
              <a:t>Association</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674569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Informe de Gestión 2015 - Dirección de Recursos </a:t>
            </a:r>
            <a:r>
              <a:rPr lang="es-CO" sz="1800" dirty="0" smtClean="0"/>
              <a:t>Físicos.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el marco de </a:t>
            </a:r>
            <a:r>
              <a:rPr lang="es-CO" sz="1800" dirty="0" err="1" smtClean="0"/>
              <a:t>Audire</a:t>
            </a:r>
            <a:r>
              <a:rPr lang="es-CO" sz="1800" dirty="0"/>
              <a:t>, el profesor Héctor Alejandro Garzón </a:t>
            </a:r>
            <a:r>
              <a:rPr lang="es-CO" sz="1800" dirty="0" smtClean="0"/>
              <a:t>Acosta</a:t>
            </a:r>
            <a:r>
              <a:rPr lang="es-CO" sz="1800" dirty="0"/>
              <a:t>, expuso el tema Cadena de valor de una empresa de </a:t>
            </a:r>
            <a:r>
              <a:rPr lang="es-CO" sz="1800" dirty="0" smtClean="0"/>
              <a:t>hidrocarburos.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1815642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528 - Contrapartida 1979 a 1993 - Registro Contable </a:t>
            </a:r>
            <a:r>
              <a:rPr lang="es-CO" sz="1800" dirty="0" smtClean="0"/>
              <a:t>280.</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a:t>
            </a:r>
            <a:r>
              <a:rPr lang="es-CO" sz="1800" dirty="0" smtClean="0"/>
              <a:t>cabo una </a:t>
            </a:r>
            <a:r>
              <a:rPr lang="es-CO" sz="1800" dirty="0"/>
              <a:t>reunión del Comité técnico de aseguramiento  con el ánimo de coordinar las actividades relacionadas con el análisis  del documento de “Enmiendas realizadas al Manual de Pronunciamientos Internacionales de Control de Calidad, Auditoría, Revisión, Otros Encargos de Aseguramiento y Servicios Relacionados Parte I y II”. En representación de la Universidad Javeriana participan los profesores Jenny Sosa y Segundo Paulino Angulo.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la sesión No</a:t>
            </a:r>
            <a:r>
              <a:rPr lang="es-CO" sz="1800" dirty="0" smtClean="0"/>
              <a:t>. 5 del </a:t>
            </a:r>
            <a:r>
              <a:rPr lang="es-CO" sz="1800" dirty="0"/>
              <a:t>Grupo de Estudios en Aseguramiento de la Información </a:t>
            </a:r>
            <a:r>
              <a:rPr lang="es-CO" sz="1800" dirty="0" smtClean="0"/>
              <a:t>en la cual los participantes estudiaron las </a:t>
            </a:r>
            <a:r>
              <a:rPr lang="es-CO" sz="1800" dirty="0"/>
              <a:t>secciones del Código de ética de </a:t>
            </a:r>
            <a:r>
              <a:rPr lang="es-CO" sz="1800" dirty="0" err="1"/>
              <a:t>Ifac</a:t>
            </a:r>
            <a:r>
              <a:rPr lang="es-CO" sz="1800" dirty="0"/>
              <a:t> relacionadas con: </a:t>
            </a:r>
            <a:r>
              <a:rPr lang="es-CO" sz="1800" dirty="0" smtClean="0"/>
              <a:t>Conflictos </a:t>
            </a:r>
            <a:r>
              <a:rPr lang="es-CO" sz="1800" dirty="0"/>
              <a:t>de Intereses (Sección 220), Segundas opiniones (Sección </a:t>
            </a:r>
            <a:r>
              <a:rPr lang="es-CO" sz="1800" dirty="0" smtClean="0"/>
              <a:t>230) y Honorarios </a:t>
            </a:r>
            <a:r>
              <a:rPr lang="es-CO" sz="1800" dirty="0"/>
              <a:t>y otro tipo de remuneración (Sección 240</a:t>
            </a:r>
            <a:r>
              <a:rPr lang="es-CO" sz="1800" dirty="0" smtClean="0"/>
              <a:t>).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Época de segundos parciales; el ambiente se pone más tenso.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4076953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Los profesores de planta consideraron la propuesta del Doctor Marcos </a:t>
            </a:r>
            <a:r>
              <a:rPr lang="es-CO" sz="1800" dirty="0" err="1" smtClean="0"/>
              <a:t>Ancisar</a:t>
            </a:r>
            <a:r>
              <a:rPr lang="es-CO" sz="1800" dirty="0" smtClean="0"/>
              <a:t> Valderrama de adelantar una investigación sobre las prácticas de lectura y escritura en el programa de Contaduría Pública.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Luis Henry Moya y </a:t>
            </a:r>
            <a:r>
              <a:rPr lang="es-CO" sz="1800" dirty="0" err="1" smtClean="0"/>
              <a:t>Norelly</a:t>
            </a:r>
            <a:r>
              <a:rPr lang="es-CO" sz="1800" dirty="0" smtClean="0"/>
              <a:t> </a:t>
            </a:r>
            <a:r>
              <a:rPr lang="es-CO" sz="1800" dirty="0"/>
              <a:t>Pinto expusieron el tema Ingresos por Actividades Ordinarias provenientes de  Contratos con Clientes - NIIF </a:t>
            </a:r>
            <a:r>
              <a:rPr lang="es-CO" sz="1800" dirty="0" smtClean="0"/>
              <a:t>15, en el auditorio Alejando Novoa.</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675807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el marco de Spatia, se conversó en torno al reciente boletín contable de la Superintendencia de Sociedades.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conocieron los resultados preliminares de la clasificación de grupos de investigación de </a:t>
            </a:r>
            <a:r>
              <a:rPr lang="es-CO" sz="1800" dirty="0" smtClean="0"/>
              <a:t>Colciencias. El grupo Integración y contexto contable se mantuvo en C.</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74562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Está disponible la base de datos </a:t>
            </a:r>
            <a:r>
              <a:rPr lang="en-US" sz="1800" dirty="0"/>
              <a:t>American </a:t>
            </a:r>
            <a:r>
              <a:rPr lang="en-US" sz="1800" dirty="0" smtClean="0"/>
              <a:t>Institute </a:t>
            </a:r>
            <a:r>
              <a:rPr lang="en-US" sz="1800" dirty="0"/>
              <a:t>of Certified Public Accountants - AICPA Core </a:t>
            </a:r>
            <a:r>
              <a:rPr lang="en-US" sz="1800" dirty="0" smtClean="0"/>
              <a:t>Library.</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Fuimos invitados al Primer “</a:t>
            </a:r>
            <a:r>
              <a:rPr lang="es-CO" sz="1800" dirty="0" err="1"/>
              <a:t>escuchatorio</a:t>
            </a:r>
            <a:r>
              <a:rPr lang="es-CO" sz="1800" dirty="0"/>
              <a:t>” que la oficina de Educación Continua de la Universidad Javeriana va a realizar en el marco de la construcción de memoria y reconciliación del </a:t>
            </a:r>
            <a:r>
              <a:rPr lang="es-CO" sz="1800" dirty="0" smtClean="0"/>
              <a:t>país.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153773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iniciaron </a:t>
            </a:r>
            <a:r>
              <a:rPr lang="es-CO" sz="1800" dirty="0"/>
              <a:t>las inscripciones al Campamento de Liderazgo </a:t>
            </a:r>
            <a:r>
              <a:rPr lang="es-CO" sz="1800" dirty="0" smtClean="0"/>
              <a:t>ECO.</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convocó a los profesores de planta a varias reuniones para examinar las propuestas de nuevo plan de estudios.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592729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Los profesores de planta escucharon un resumen de las vivencias de la </a:t>
            </a:r>
            <a:r>
              <a:rPr lang="it-IT" sz="1800" dirty="0"/>
              <a:t>Profesora Maria Angélica Farfan </a:t>
            </a:r>
            <a:r>
              <a:rPr lang="it-IT" sz="1800" dirty="0" smtClean="0"/>
              <a:t>Lievano.</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Informe del Fondo de Becas 2015 - Oficina Gestión de </a:t>
            </a:r>
            <a:r>
              <a:rPr lang="es-CO" sz="1800" dirty="0" smtClean="0"/>
              <a:t>Donaciones.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2590384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Centro </a:t>
            </a:r>
            <a:r>
              <a:rPr lang="es-CO" sz="1800" dirty="0"/>
              <a:t>Pastoral San Francisco Javier </a:t>
            </a:r>
            <a:r>
              <a:rPr lang="es-CO" sz="1800" dirty="0" smtClean="0"/>
              <a:t>nos animó a participar en los </a:t>
            </a:r>
            <a:r>
              <a:rPr lang="es-CO" sz="1800" dirty="0"/>
              <a:t>Ejercicios Espirituales que se realizarán del 21 al 24 de Abril.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La </a:t>
            </a:r>
            <a:r>
              <a:rPr lang="es-CO" sz="1800" dirty="0"/>
              <a:t>Universidad propició una Jornada de personalización de tarjeta </a:t>
            </a:r>
            <a:r>
              <a:rPr lang="es-CO" sz="1800" dirty="0" err="1" smtClean="0"/>
              <a:t>Tullave</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0882450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7743</TotalTime>
  <Words>707</Words>
  <Application>Microsoft Office PowerPoint</Application>
  <PresentationFormat>On-screen Show (4:3)</PresentationFormat>
  <Paragraphs>55</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cp:lastModifiedBy>
  <cp:revision>2352</cp:revision>
  <dcterms:created xsi:type="dcterms:W3CDTF">2010-02-05T13:43:46Z</dcterms:created>
  <dcterms:modified xsi:type="dcterms:W3CDTF">2016-04-16T21:04:34Z</dcterms:modified>
</cp:coreProperties>
</file>