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98" autoAdjust="0"/>
    <p:restoredTop sz="94370" autoAdjust="0"/>
  </p:normalViewPr>
  <p:slideViewPr>
    <p:cSldViewPr>
      <p:cViewPr varScale="1">
        <p:scale>
          <a:sx n="83" d="100"/>
          <a:sy n="83" d="100"/>
        </p:scale>
        <p:origin x="941" y="67"/>
      </p:cViewPr>
      <p:guideLst>
        <p:guide orient="horz" pos="2160"/>
        <p:guide pos="2880"/>
      </p:guideLst>
    </p:cSldViewPr>
  </p:slideViewPr>
  <p:outlineViewPr>
    <p:cViewPr>
      <p:scale>
        <a:sx n="33" d="100"/>
        <a:sy n="33" d="100"/>
      </p:scale>
      <p:origin x="0" y="-52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24/04/2016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054234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0490413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457178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377702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80905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902447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902193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740741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829757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936421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24/04/2016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24/04/2016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24/04/2016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24/04/2016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24/04/2016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24/04/2016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24/04/2016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24/04/2016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24/04/2016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24/04/2016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24/04/2016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24/04/2016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282, abril 25 de 2016</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información sobre el 1er. Congreso Internacional de Ciencia y Educación para el Desarrollo y la Paz. FORO EDUCIENCIA. PANEL. Educación Superior y Paz. Organiza la Red de Universidades por la Paz REDUNIPAZ.</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Nuestro colega y amigo Abelardo Ramirez ya salió de cuidados intensivos pero aún se encuentra hospitalizado.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8802151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Flash informativo: Informe de Legalización de Anticipos a Empleados.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Escuela Javeriana de Gobierno y Ética Pública junto con la Contraloría General de la República y sus aliados locales está organizando 4 eventos regionales en el mes de mayo. Fieles a nuestro propósito de hacer presencia en las regiones, estaremos en Neiva, Leticia, Cartagena y Villavicencio. Hemos denominado este ciclo de actos académicos “ Regalías: Inversión para el desarrollo” y estamos seguros que este tema despertará su interés y resultará de gran utilidad por su alto impacto regional.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0037319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ingreso de alimentos y bebidas al campus universitario para distribución o venta está totalmente restringido. Lo anterior obedece a los controles establecidos por los entes que vigilan a la Universidad en materia de alimentos. Esta actividad es regulada a través de la Dirección de Servicios Universitarios con el objetivo de velar por la calidad e inocuidad de la alimentación suministrada.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publicó la Convocatoria “Identificación de expresiones de interés para la presentación de proyectos al Fondo de Ciencia, Tecnología e Innovación </a:t>
            </a:r>
            <a:r>
              <a:rPr lang="es-CO" sz="1800" dirty="0" err="1"/>
              <a:t>CTeI</a:t>
            </a:r>
            <a:r>
              <a:rPr lang="es-CO" sz="1800" dirty="0"/>
              <a:t> del Sistema General de Regalías -SGR-”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875873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529 - Contrapartida 1994 a 2008 - Registro Contable 281.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divulgaron los términos de 14 convocatorias internas para investigación.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a:t>
            </a:r>
            <a:r>
              <a:rPr lang="es-CO" sz="1800" dirty="0" err="1"/>
              <a:t>Newsletter</a:t>
            </a:r>
            <a:r>
              <a:rPr lang="es-CO" sz="1800" dirty="0"/>
              <a:t> de la Editorial Pontificia Universidad Javeriana  con motivo de su participación en la Feria Internacional del Libro de Bogotá.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Invitado por el Ministerio de Educación Nacional, el profesor Hernando Bermúdez Gómez expuso, en una reunión de rectores del noroccidente colombiano, el tema Buen gobierno en la educación superior desde el punto de vista de eficiencia y eficacia de las IES.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1640511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$1.800.000 será el aporte de cada universidad este año a la Red para la formación en revisoría fiscal.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Continúan los preparativos para el próximo Encuentro de profesores de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6181514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su última reunión, los miembros del Grupo de estudios en aseguramiento de información, analizaron los párrafos 220 Conflictos de intereses, 230 Segundas opiniones y 240 Honorarios y otros tipos de remuneración.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de planta conversaron sobre la reforma curricular, a la luz de los esquemas vigentes en Estados Unidos de América, Reino Unido y Canadá.</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8809693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Ante la situación de desastre que vive nuestro hermano país del Ecuador y siguiendo las orientaciones de la Vicerrectoría del Medio Universitario, quien ha activado el protocolo de situación de crisis humanitaria en la cual se nos invita a solidarizarnos, desde el jueves 21  hasta el martes 26 de abril de 2016  estaremos recibiendo donaciones en la recepción del séptimo piso del Edificio Gabriel Giraldo S.J., de implementos y alimentos no perecederos.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 de Regulación del Ministerio de Comercio, Industria y Turismo envió un oficio al Dr. Braulio Rodriguez formalizando la invitación para que la Universidad Javeriana realice un estudio sobre la revisoría fiscal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8917096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nos envió una invitación al lanzamiento de los libros 'Autonomía artesanal' y 'Tierra y género' en </a:t>
            </a:r>
            <a:r>
              <a:rPr lang="es-CO" sz="1800" dirty="0" err="1"/>
              <a:t>FilBo</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Rector y el Vicerrector Académico participarán en la séptima conferencia global sobre educación privada.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180665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Por motivo de la celebración del Día de la Secretaria el día de viernes 22 de abril se realizó un ágape.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la Invitación al Conversatorio “¡Y yo levanto mi voz! Poesía, resistencia y memorias desde el Pacífico Sur Colombiano"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9563749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abrió la Convocatoria para todos los profesores de la Universidad Javeriana a aportar en la construcción de una educación para todos, a través de la creación de Cursos Masivos de Acceso Libre (</a:t>
            </a:r>
            <a:r>
              <a:rPr lang="es-CO" sz="1800" dirty="0" err="1"/>
              <a:t>Masssive</a:t>
            </a:r>
            <a:r>
              <a:rPr lang="es-CO" sz="1800" dirty="0"/>
              <a:t> Online Open </a:t>
            </a:r>
            <a:r>
              <a:rPr lang="es-CO" sz="1800" dirty="0" err="1"/>
              <a:t>Courses-MOOCs</a:t>
            </a:r>
            <a:r>
              <a:rPr lang="es-CO" sz="1800" dirty="0"/>
              <a:t>) que serán publicados en </a:t>
            </a:r>
            <a:r>
              <a:rPr lang="es-CO" sz="1800" dirty="0" err="1"/>
              <a:t>JaverianaX</a:t>
            </a:r>
            <a:r>
              <a:rPr lang="es-CO" sz="1800" dirty="0"/>
              <a:t> (https://www.edx.org/school/javerianax) como parte del catálogo abierto de </a:t>
            </a:r>
            <a:r>
              <a:rPr lang="es-CO" sz="1800" dirty="0" err="1"/>
              <a:t>edX</a:t>
            </a:r>
            <a:r>
              <a:rPr lang="es-CO" sz="1800" dirty="0"/>
              <a:t>, plataforma fundada por Massachusetts </a:t>
            </a:r>
            <a:r>
              <a:rPr lang="es-CO" sz="1800" dirty="0" err="1"/>
              <a:t>Institute</a:t>
            </a:r>
            <a:r>
              <a:rPr lang="es-CO" sz="1800" dirty="0"/>
              <a:t> of </a:t>
            </a:r>
            <a:r>
              <a:rPr lang="es-CO" sz="1800" dirty="0" err="1"/>
              <a:t>Technology</a:t>
            </a:r>
            <a:r>
              <a:rPr lang="es-CO" sz="1800" dirty="0"/>
              <a:t> (MIT) y Harvard </a:t>
            </a:r>
            <a:r>
              <a:rPr lang="es-CO" sz="1800" dirty="0" err="1"/>
              <a:t>University</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publicó la Convocatoria para enviar ponencias al 4 foro bioética clínica y al 3 foro de filosofía de la medicina.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6811197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7859</TotalTime>
  <Words>772</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2379</cp:revision>
  <dcterms:created xsi:type="dcterms:W3CDTF">2010-02-05T13:43:46Z</dcterms:created>
  <dcterms:modified xsi:type="dcterms:W3CDTF">2016-04-24T18:24:50Z</dcterms:modified>
</cp:coreProperties>
</file>