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0"/>
  </p:notesMasterIdLst>
  <p:sldIdLst>
    <p:sldId id="256" r:id="rId2"/>
    <p:sldId id="262" r:id="rId3"/>
    <p:sldId id="263" r:id="rId4"/>
    <p:sldId id="264" r:id="rId5"/>
    <p:sldId id="265" r:id="rId6"/>
    <p:sldId id="266" r:id="rId7"/>
    <p:sldId id="267" r:id="rId8"/>
    <p:sldId id="268" r:id="rId9"/>
  </p:sldIdLst>
  <p:sldSz cx="9144000" cy="6858000" type="screen4x3"/>
  <p:notesSz cx="6858000" cy="9144000"/>
  <p:defaultText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6698" autoAdjust="0"/>
    <p:restoredTop sz="94370" autoAdjust="0"/>
  </p:normalViewPr>
  <p:slideViewPr>
    <p:cSldViewPr>
      <p:cViewPr varScale="1">
        <p:scale>
          <a:sx n="83" d="100"/>
          <a:sy n="83" d="100"/>
        </p:scale>
        <p:origin x="941" y="67"/>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67" d="100"/>
          <a:sy n="67" d="100"/>
        </p:scale>
        <p:origin x="3120" y="53"/>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CO"/>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7A4A78E-36A0-4C82-A63C-1DF8B56BE281}" type="datetimeFigureOut">
              <a:rPr lang="es-CO" smtClean="0"/>
              <a:pPr/>
              <a:t>1/05/2016</a:t>
            </a:fld>
            <a:endParaRPr lang="es-CO"/>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CO"/>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CO"/>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ADE55E3-A00E-43FD-A031-841EC2C2B02A}" type="slidenum">
              <a:rPr lang="es-CO" smtClean="0"/>
              <a:pPr/>
              <a:t>‹Nº›</a:t>
            </a:fld>
            <a:endParaRPr lang="es-CO"/>
          </a:p>
        </p:txBody>
      </p:sp>
    </p:spTree>
    <p:extLst>
      <p:ext uri="{BB962C8B-B14F-4D97-AF65-F5344CB8AC3E}">
        <p14:creationId xmlns:p14="http://schemas.microsoft.com/office/powerpoint/2010/main" val="30253343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a:p>
        </p:txBody>
      </p:sp>
      <p:sp>
        <p:nvSpPr>
          <p:cNvPr id="4" name="Marcador de número de diapositiva 3"/>
          <p:cNvSpPr>
            <a:spLocks noGrp="1"/>
          </p:cNvSpPr>
          <p:nvPr>
            <p:ph type="sldNum" sz="quarter" idx="10"/>
          </p:nvPr>
        </p:nvSpPr>
        <p:spPr/>
        <p:txBody>
          <a:bodyPr/>
          <a:lstStyle/>
          <a:p>
            <a:fld id="{0ADE55E3-A00E-43FD-A031-841EC2C2B02A}" type="slidenum">
              <a:rPr lang="es-CO" smtClean="0"/>
              <a:pPr/>
              <a:t>1</a:t>
            </a:fld>
            <a:endParaRPr lang="es-CO"/>
          </a:p>
        </p:txBody>
      </p:sp>
    </p:spTree>
    <p:extLst>
      <p:ext uri="{BB962C8B-B14F-4D97-AF65-F5344CB8AC3E}">
        <p14:creationId xmlns:p14="http://schemas.microsoft.com/office/powerpoint/2010/main" val="92612598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2</a:t>
            </a:fld>
            <a:endParaRPr lang="es-CO"/>
          </a:p>
        </p:txBody>
      </p:sp>
    </p:spTree>
    <p:extLst>
      <p:ext uri="{BB962C8B-B14F-4D97-AF65-F5344CB8AC3E}">
        <p14:creationId xmlns:p14="http://schemas.microsoft.com/office/powerpoint/2010/main" val="196049028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3</a:t>
            </a:fld>
            <a:endParaRPr lang="es-CO"/>
          </a:p>
        </p:txBody>
      </p:sp>
    </p:spTree>
    <p:extLst>
      <p:ext uri="{BB962C8B-B14F-4D97-AF65-F5344CB8AC3E}">
        <p14:creationId xmlns:p14="http://schemas.microsoft.com/office/powerpoint/2010/main" val="15033354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4</a:t>
            </a:fld>
            <a:endParaRPr lang="es-CO"/>
          </a:p>
        </p:txBody>
      </p:sp>
    </p:spTree>
    <p:extLst>
      <p:ext uri="{BB962C8B-B14F-4D97-AF65-F5344CB8AC3E}">
        <p14:creationId xmlns:p14="http://schemas.microsoft.com/office/powerpoint/2010/main" val="236354907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5</a:t>
            </a:fld>
            <a:endParaRPr lang="es-CO"/>
          </a:p>
        </p:txBody>
      </p:sp>
    </p:spTree>
    <p:extLst>
      <p:ext uri="{BB962C8B-B14F-4D97-AF65-F5344CB8AC3E}">
        <p14:creationId xmlns:p14="http://schemas.microsoft.com/office/powerpoint/2010/main" val="169282230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6</a:t>
            </a:fld>
            <a:endParaRPr lang="es-CO"/>
          </a:p>
        </p:txBody>
      </p:sp>
    </p:spTree>
    <p:extLst>
      <p:ext uri="{BB962C8B-B14F-4D97-AF65-F5344CB8AC3E}">
        <p14:creationId xmlns:p14="http://schemas.microsoft.com/office/powerpoint/2010/main" val="22529627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7</a:t>
            </a:fld>
            <a:endParaRPr lang="es-CO"/>
          </a:p>
        </p:txBody>
      </p:sp>
    </p:spTree>
    <p:extLst>
      <p:ext uri="{BB962C8B-B14F-4D97-AF65-F5344CB8AC3E}">
        <p14:creationId xmlns:p14="http://schemas.microsoft.com/office/powerpoint/2010/main" val="57829347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8</a:t>
            </a:fld>
            <a:endParaRPr lang="es-CO"/>
          </a:p>
        </p:txBody>
      </p:sp>
    </p:spTree>
    <p:extLst>
      <p:ext uri="{BB962C8B-B14F-4D97-AF65-F5344CB8AC3E}">
        <p14:creationId xmlns:p14="http://schemas.microsoft.com/office/powerpoint/2010/main" val="374292221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28 Título"/>
          <p:cNvSpPr>
            <a:spLocks noGrp="1"/>
          </p:cNvSpPr>
          <p:nvPr>
            <p:ph type="ctrTitle"/>
          </p:nvPr>
        </p:nvSpPr>
        <p:spPr>
          <a:xfrm>
            <a:off x="381000" y="4853411"/>
            <a:ext cx="8458200" cy="1222375"/>
          </a:xfrm>
        </p:spPr>
        <p:txBody>
          <a:bodyPr anchor="t"/>
          <a:lstStyle/>
          <a:p>
            <a:r>
              <a:rPr kumimoji="0" lang="es-ES"/>
              <a:t>Haga clic para modificar el estilo de título del patrón</a:t>
            </a:r>
            <a:endParaRPr kumimoji="0" lang="en-US"/>
          </a:p>
        </p:txBody>
      </p:sp>
      <p:sp>
        <p:nvSpPr>
          <p:cNvPr id="9" name="8 Subtítulo"/>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a:t>Haga clic para modificar el estilo de subtítulo del patrón</a:t>
            </a:r>
            <a:endParaRPr kumimoji="0" lang="en-US"/>
          </a:p>
        </p:txBody>
      </p:sp>
      <p:sp>
        <p:nvSpPr>
          <p:cNvPr id="16" name="15 Marcador de fecha"/>
          <p:cNvSpPr>
            <a:spLocks noGrp="1"/>
          </p:cNvSpPr>
          <p:nvPr>
            <p:ph type="dt" sz="half" idx="10"/>
          </p:nvPr>
        </p:nvSpPr>
        <p:spPr/>
        <p:txBody>
          <a:bodyPr/>
          <a:lstStyle/>
          <a:p>
            <a:fld id="{0802B026-D3D0-4D75-8C57-6085F1C3ABC7}" type="datetime1">
              <a:rPr lang="es-CO" smtClean="0"/>
              <a:t>1/05/2016</a:t>
            </a:fld>
            <a:endParaRPr lang="es-CO"/>
          </a:p>
        </p:txBody>
      </p:sp>
      <p:sp>
        <p:nvSpPr>
          <p:cNvPr id="2" name="1 Marcador de pie de página"/>
          <p:cNvSpPr>
            <a:spLocks noGrp="1"/>
          </p:cNvSpPr>
          <p:nvPr>
            <p:ph type="ftr" sz="quarter" idx="11"/>
          </p:nvPr>
        </p:nvSpPr>
        <p:spPr/>
        <p:txBody>
          <a:bodyPr/>
          <a:lstStyle/>
          <a:p>
            <a:endParaRPr lang="es-CO"/>
          </a:p>
        </p:txBody>
      </p:sp>
      <p:sp>
        <p:nvSpPr>
          <p:cNvPr id="15" name="14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‹Nº›</a:t>
            </a:fld>
            <a:endParaRPr lang="es-CO"/>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8EC40E92-7DA5-43D8-985E-EAF30807E519}" type="datetime1">
              <a:rPr lang="es-CO" smtClean="0"/>
              <a:t>1/05/2016</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858000" y="549276"/>
            <a:ext cx="1828800" cy="5851525"/>
          </a:xfrm>
        </p:spPr>
        <p:txBody>
          <a:bodyPr vert="eaVert"/>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a:xfrm>
            <a:off x="457200" y="549276"/>
            <a:ext cx="6248400" cy="5851525"/>
          </a:xfrm>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5953E614-17A9-43E2-85CA-E610E692B630}" type="datetime1">
              <a:rPr lang="es-CO" smtClean="0"/>
              <a:t>1/05/2016</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2" name="21 Título"/>
          <p:cNvSpPr>
            <a:spLocks noGrp="1"/>
          </p:cNvSpPr>
          <p:nvPr>
            <p:ph type="title"/>
          </p:nvPr>
        </p:nvSpPr>
        <p:spPr/>
        <p:txBody>
          <a:bodyPr/>
          <a:lstStyle/>
          <a:p>
            <a:r>
              <a:rPr kumimoji="0" lang="es-ES"/>
              <a:t>Haga clic para modificar el estilo de título del patrón</a:t>
            </a:r>
            <a:endParaRPr kumimoji="0" lang="en-US"/>
          </a:p>
        </p:txBody>
      </p:sp>
      <p:sp>
        <p:nvSpPr>
          <p:cNvPr id="27" name="26 Marcador de contenido"/>
          <p:cNvSpPr>
            <a:spLocks noGrp="1"/>
          </p:cNvSpPr>
          <p:nvPr>
            <p:ph idx="1"/>
          </p:nvPr>
        </p:nvSpPr>
        <p:spPr/>
        <p:txBody>
          <a:body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5" name="24 Marcador de fecha"/>
          <p:cNvSpPr>
            <a:spLocks noGrp="1"/>
          </p:cNvSpPr>
          <p:nvPr>
            <p:ph type="dt" sz="half" idx="10"/>
          </p:nvPr>
        </p:nvSpPr>
        <p:spPr/>
        <p:txBody>
          <a:bodyPr/>
          <a:lstStyle/>
          <a:p>
            <a:fld id="{5A2CAE3F-7AB2-4219-A3AA-A679FF1AD429}" type="datetime1">
              <a:rPr lang="es-CO" smtClean="0"/>
              <a:t>1/05/2016</a:t>
            </a:fld>
            <a:endParaRPr lang="es-CO"/>
          </a:p>
        </p:txBody>
      </p:sp>
      <p:sp>
        <p:nvSpPr>
          <p:cNvPr id="19" name="18 Marcador de pie de página"/>
          <p:cNvSpPr>
            <a:spLocks noGrp="1"/>
          </p:cNvSpPr>
          <p:nvPr>
            <p:ph type="ftr" sz="quarter" idx="11"/>
          </p:nvPr>
        </p:nvSpPr>
        <p:spPr>
          <a:xfrm>
            <a:off x="3581400" y="76200"/>
            <a:ext cx="2895600" cy="288925"/>
          </a:xfrm>
        </p:spPr>
        <p:txBody>
          <a:bodyPr/>
          <a:lstStyle/>
          <a:p>
            <a:endParaRPr lang="es-CO"/>
          </a:p>
        </p:txBody>
      </p:sp>
      <p:sp>
        <p:nvSpPr>
          <p:cNvPr id="16" name="15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‹Nº›</a:t>
            </a:fld>
            <a:endParaRPr lang="es-CO"/>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5 Marcador de texto"/>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a:t>Haga clic para modificar el estilo de texto del patrón</a:t>
            </a:r>
          </a:p>
        </p:txBody>
      </p:sp>
      <p:sp>
        <p:nvSpPr>
          <p:cNvPr id="19" name="18 Marcador de fecha"/>
          <p:cNvSpPr>
            <a:spLocks noGrp="1"/>
          </p:cNvSpPr>
          <p:nvPr>
            <p:ph type="dt" sz="half" idx="10"/>
          </p:nvPr>
        </p:nvSpPr>
        <p:spPr/>
        <p:txBody>
          <a:bodyPr/>
          <a:lstStyle/>
          <a:p>
            <a:fld id="{D9C576DE-CDF1-4D50-BA6D-A0C94D0C047F}" type="datetime1">
              <a:rPr lang="es-CO" smtClean="0"/>
              <a:t>1/05/2016</a:t>
            </a:fld>
            <a:endParaRPr lang="es-CO"/>
          </a:p>
        </p:txBody>
      </p:sp>
      <p:sp>
        <p:nvSpPr>
          <p:cNvPr id="11" name="10 Marcador de pie de página"/>
          <p:cNvSpPr>
            <a:spLocks noGrp="1"/>
          </p:cNvSpPr>
          <p:nvPr>
            <p:ph type="ftr" sz="quarter" idx="11"/>
          </p:nvPr>
        </p:nvSpPr>
        <p:spPr/>
        <p:txBody>
          <a:bodyPr/>
          <a:lstStyle/>
          <a:p>
            <a:endParaRPr lang="es-CO"/>
          </a:p>
        </p:txBody>
      </p:sp>
      <p:sp>
        <p:nvSpPr>
          <p:cNvPr id="16" name="1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
        <p:nvSpPr>
          <p:cNvPr id="8" name="7 Título"/>
          <p:cNvSpPr>
            <a:spLocks noGrp="1"/>
          </p:cNvSpPr>
          <p:nvPr>
            <p:ph type="title"/>
          </p:nvPr>
        </p:nvSpPr>
        <p:spPr>
          <a:xfrm>
            <a:off x="180475" y="2947085"/>
            <a:ext cx="8686800" cy="1184825"/>
          </a:xfrm>
        </p:spPr>
        <p:txBody>
          <a:bodyPr rtlCol="0" anchor="t"/>
          <a:lstStyle>
            <a:lvl1pPr algn="r">
              <a:defRPr/>
            </a:lvl1pPr>
          </a:lstStyle>
          <a:p>
            <a:r>
              <a:rPr kumimoji="0" lang="es-ES"/>
              <a:t>Haga clic para modificar el estilo de título del patrón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0" name="19 Título"/>
          <p:cNvSpPr>
            <a:spLocks noGrp="1"/>
          </p:cNvSpPr>
          <p:nvPr>
            <p:ph type="title"/>
          </p:nvPr>
        </p:nvSpPr>
        <p:spPr>
          <a:xfrm>
            <a:off x="301752" y="457200"/>
            <a:ext cx="8686800" cy="841248"/>
          </a:xfrm>
        </p:spPr>
        <p:txBody>
          <a:bodyPr/>
          <a:lstStyle/>
          <a:p>
            <a:r>
              <a:rPr kumimoji="0" lang="es-ES"/>
              <a:t>Haga clic para modificar el estilo de título del patrón</a:t>
            </a:r>
            <a:endParaRPr kumimoji="0" lang="en-US"/>
          </a:p>
        </p:txBody>
      </p:sp>
      <p:sp>
        <p:nvSpPr>
          <p:cNvPr id="14" name="13 Marcador de contenido"/>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dirty="0"/>
              <a:t>Haga clic para modificar el estilo de texto del patrón</a:t>
            </a:r>
          </a:p>
          <a:p>
            <a:pPr lvl="1" eaLnBrk="1" latinLnBrk="0" hangingPunct="1"/>
            <a:r>
              <a:rPr lang="es-ES" dirty="0"/>
              <a:t>Segundo nivel</a:t>
            </a:r>
          </a:p>
          <a:p>
            <a:pPr lvl="2" eaLnBrk="1" latinLnBrk="0" hangingPunct="1"/>
            <a:r>
              <a:rPr lang="es-ES" dirty="0"/>
              <a:t>Tercer nivel</a:t>
            </a:r>
          </a:p>
          <a:p>
            <a:pPr lvl="3" eaLnBrk="1" latinLnBrk="0" hangingPunct="1"/>
            <a:r>
              <a:rPr lang="es-ES" dirty="0"/>
              <a:t>Cuarto nivel</a:t>
            </a:r>
          </a:p>
          <a:p>
            <a:pPr lvl="4" eaLnBrk="1" latinLnBrk="0" hangingPunct="1"/>
            <a:r>
              <a:rPr lang="es-ES" dirty="0"/>
              <a:t>Quinto nivel</a:t>
            </a:r>
            <a:endParaRPr kumimoji="0" lang="en-US" dirty="0"/>
          </a:p>
        </p:txBody>
      </p:sp>
      <p:sp>
        <p:nvSpPr>
          <p:cNvPr id="13" name="12 Marcador de contenido"/>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1" name="20 Marcador de fecha"/>
          <p:cNvSpPr>
            <a:spLocks noGrp="1"/>
          </p:cNvSpPr>
          <p:nvPr>
            <p:ph type="dt" sz="half" idx="10"/>
          </p:nvPr>
        </p:nvSpPr>
        <p:spPr/>
        <p:txBody>
          <a:bodyPr/>
          <a:lstStyle/>
          <a:p>
            <a:fld id="{0FB891D8-4896-4B00-9807-82C35F0A879A}" type="datetime1">
              <a:rPr lang="es-CO" smtClean="0"/>
              <a:t>1/05/2016</a:t>
            </a:fld>
            <a:endParaRPr lang="es-CO"/>
          </a:p>
        </p:txBody>
      </p:sp>
      <p:sp>
        <p:nvSpPr>
          <p:cNvPr id="10" name="9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spTree>
      <p:nvGrpSpPr>
        <p:cNvPr id="1" name=""/>
        <p:cNvGrpSpPr/>
        <p:nvPr/>
      </p:nvGrpSpPr>
      <p:grpSpPr>
        <a:xfrm>
          <a:off x="0" y="0"/>
          <a:ext cx="0" cy="0"/>
          <a:chOff x="0" y="0"/>
          <a:chExt cx="0" cy="0"/>
        </a:xfrm>
      </p:grpSpPr>
      <p:sp>
        <p:nvSpPr>
          <p:cNvPr id="29" name="28 Título"/>
          <p:cNvSpPr>
            <a:spLocks noGrp="1"/>
          </p:cNvSpPr>
          <p:nvPr>
            <p:ph type="title"/>
          </p:nvPr>
        </p:nvSpPr>
        <p:spPr>
          <a:xfrm>
            <a:off x="304800" y="5410200"/>
            <a:ext cx="8610600" cy="882650"/>
          </a:xfrm>
        </p:spPr>
        <p:txBody>
          <a:bodyPr anchor="ctr"/>
          <a:lstStyle>
            <a:lvl1pPr>
              <a:defRPr/>
            </a:lvl1pPr>
          </a:lstStyle>
          <a:p>
            <a:r>
              <a:rPr kumimoji="0" lang="es-ES"/>
              <a:t>Haga clic para modificar el estilo de título del patrón</a:t>
            </a:r>
            <a:endParaRPr kumimoji="0" lang="en-US"/>
          </a:p>
        </p:txBody>
      </p:sp>
      <p:sp>
        <p:nvSpPr>
          <p:cNvPr id="13" name="12 Marcador de texto"/>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25" name="24 Marcador de texto"/>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4" name="3 Marcador de contenido"/>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8" name="27 Marcador de contenido"/>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10" name="9 Marcador de fecha"/>
          <p:cNvSpPr>
            <a:spLocks noGrp="1"/>
          </p:cNvSpPr>
          <p:nvPr>
            <p:ph type="dt" sz="half" idx="10"/>
          </p:nvPr>
        </p:nvSpPr>
        <p:spPr/>
        <p:txBody>
          <a:bodyPr/>
          <a:lstStyle/>
          <a:p>
            <a:fld id="{B1A51459-9CD6-459C-BB2A-8D7DD0169F21}" type="datetime1">
              <a:rPr lang="es-CO" smtClean="0"/>
              <a:t>1/05/2016</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a:xfrm>
            <a:off x="8229600" y="6477000"/>
            <a:ext cx="762000" cy="246888"/>
          </a:xfrm>
        </p:spPr>
        <p:txBody>
          <a:bodyPr/>
          <a:lstStyle/>
          <a:p>
            <a:fld id="{87159146-41A3-4BE1-A659-FD07DAF1089F}" type="slidenum">
              <a:rPr lang="es-CO" smtClean="0"/>
              <a:pPr/>
              <a:t>‹Nº›</a:t>
            </a:fld>
            <a:endParaRPr lang="es-CO"/>
          </a:p>
        </p:txBody>
      </p:sp>
      <p:sp>
        <p:nvSpPr>
          <p:cNvPr id="11" name="10 Conector recto"/>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30" name="29 Título"/>
          <p:cNvSpPr>
            <a:spLocks noGrp="1"/>
          </p:cNvSpPr>
          <p:nvPr>
            <p:ph type="title"/>
          </p:nvPr>
        </p:nvSpPr>
        <p:spPr>
          <a:xfrm>
            <a:off x="301752" y="457200"/>
            <a:ext cx="8686800" cy="841248"/>
          </a:xfrm>
        </p:spPr>
        <p:txBody>
          <a:bodyPr/>
          <a:lstStyle/>
          <a:p>
            <a:r>
              <a:rPr kumimoji="0" lang="es-ES"/>
              <a:t>Haga clic para modificar el estilo de título del patrón</a:t>
            </a:r>
            <a:endParaRPr kumimoji="0" lang="en-US"/>
          </a:p>
        </p:txBody>
      </p:sp>
      <p:sp>
        <p:nvSpPr>
          <p:cNvPr id="12" name="11 Marcador de fecha"/>
          <p:cNvSpPr>
            <a:spLocks noGrp="1"/>
          </p:cNvSpPr>
          <p:nvPr>
            <p:ph type="dt" sz="half" idx="10"/>
          </p:nvPr>
        </p:nvSpPr>
        <p:spPr/>
        <p:txBody>
          <a:bodyPr/>
          <a:lstStyle/>
          <a:p>
            <a:fld id="{F2CAB3B7-B57A-4C09-A7AD-05CE810D666C}" type="datetime1">
              <a:rPr lang="es-CO" smtClean="0"/>
              <a:t>1/05/2016</a:t>
            </a:fld>
            <a:endParaRPr lang="es-CO"/>
          </a:p>
        </p:txBody>
      </p:sp>
      <p:sp>
        <p:nvSpPr>
          <p:cNvPr id="21" name="20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3" name="2 Marcador de fecha"/>
          <p:cNvSpPr>
            <a:spLocks noGrp="1"/>
          </p:cNvSpPr>
          <p:nvPr>
            <p:ph type="dt" sz="half" idx="10"/>
          </p:nvPr>
        </p:nvSpPr>
        <p:spPr/>
        <p:txBody>
          <a:bodyPr/>
          <a:lstStyle/>
          <a:p>
            <a:fld id="{E99E445F-8593-4E54-A286-14CC5B4A276B}" type="datetime1">
              <a:rPr lang="es-CO" smtClean="0"/>
              <a:t>1/05/2016</a:t>
            </a:fld>
            <a:endParaRPr lang="es-CO"/>
          </a:p>
        </p:txBody>
      </p:sp>
      <p:sp>
        <p:nvSpPr>
          <p:cNvPr id="24" name="23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8" name="7 Conector recto"/>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Título"/>
          <p:cNvSpPr>
            <a:spLocks noGrp="1"/>
          </p:cNvSpPr>
          <p:nvPr>
            <p:ph type="title"/>
          </p:nvPr>
        </p:nvSpPr>
        <p:spPr>
          <a:xfrm>
            <a:off x="457200" y="5486400"/>
            <a:ext cx="8458200" cy="520700"/>
          </a:xfrm>
        </p:spPr>
        <p:txBody>
          <a:bodyPr anchor="ctr"/>
          <a:lstStyle>
            <a:lvl1pPr algn="l">
              <a:buNone/>
              <a:defRPr sz="2000" b="1"/>
            </a:lvl1pPr>
          </a:lstStyle>
          <a:p>
            <a:r>
              <a:rPr kumimoji="0" lang="es-ES"/>
              <a:t>Haga clic para modificar el estilo de título del patrón</a:t>
            </a:r>
            <a:endParaRPr kumimoji="0" lang="en-US"/>
          </a:p>
        </p:txBody>
      </p:sp>
      <p:sp>
        <p:nvSpPr>
          <p:cNvPr id="26" name="25 Marcador de texto"/>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s-ES"/>
              <a:t>Haga clic para modificar el estilo de texto del patrón</a:t>
            </a:r>
          </a:p>
        </p:txBody>
      </p:sp>
      <p:sp>
        <p:nvSpPr>
          <p:cNvPr id="14" name="13 Marcador de contenido"/>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5" name="24 Marcador de fecha"/>
          <p:cNvSpPr>
            <a:spLocks noGrp="1"/>
          </p:cNvSpPr>
          <p:nvPr>
            <p:ph type="dt" sz="half" idx="10"/>
          </p:nvPr>
        </p:nvSpPr>
        <p:spPr/>
        <p:txBody>
          <a:bodyPr/>
          <a:lstStyle/>
          <a:p>
            <a:fld id="{1DD7DC1F-DCCC-44FF-A484-E8B29A229617}" type="datetime1">
              <a:rPr lang="es-CO" smtClean="0"/>
              <a:t>1/05/2016</a:t>
            </a:fld>
            <a:endParaRPr lang="es-CO"/>
          </a:p>
        </p:txBody>
      </p:sp>
      <p:sp>
        <p:nvSpPr>
          <p:cNvPr id="29" name="28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13" name="12 Marcador de posición de imagen"/>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s-ES"/>
              <a:t>Haga clic en el icono para agregar una imagen</a:t>
            </a:r>
            <a:endParaRPr kumimoji="0" lang="en-US" dirty="0"/>
          </a:p>
        </p:txBody>
      </p:sp>
      <p:sp>
        <p:nvSpPr>
          <p:cNvPr id="7" name="6 Marcador de fecha"/>
          <p:cNvSpPr>
            <a:spLocks noGrp="1"/>
          </p:cNvSpPr>
          <p:nvPr>
            <p:ph type="dt" sz="half" idx="10"/>
          </p:nvPr>
        </p:nvSpPr>
        <p:spPr/>
        <p:txBody>
          <a:bodyPr/>
          <a:lstStyle/>
          <a:p>
            <a:fld id="{1A2124FD-5DA9-4DD1-AB9E-366C5026D021}" type="datetime1">
              <a:rPr lang="es-CO" smtClean="0"/>
              <a:t>1/05/2016</a:t>
            </a:fld>
            <a:endParaRPr lang="es-CO"/>
          </a:p>
        </p:txBody>
      </p:sp>
      <p:sp>
        <p:nvSpPr>
          <p:cNvPr id="5" name="4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
        <p:nvSpPr>
          <p:cNvPr id="17" name="16 Título"/>
          <p:cNvSpPr>
            <a:spLocks noGrp="1"/>
          </p:cNvSpPr>
          <p:nvPr>
            <p:ph type="title"/>
          </p:nvPr>
        </p:nvSpPr>
        <p:spPr>
          <a:xfrm>
            <a:off x="381000" y="4993760"/>
            <a:ext cx="5867400" cy="522288"/>
          </a:xfrm>
        </p:spPr>
        <p:txBody>
          <a:bodyPr anchor="ctr"/>
          <a:lstStyle>
            <a:lvl1pPr algn="l">
              <a:buNone/>
              <a:defRPr sz="2000" b="1"/>
            </a:lvl1pPr>
          </a:lstStyle>
          <a:p>
            <a:r>
              <a:rPr kumimoji="0" lang="es-ES"/>
              <a:t>Haga clic para modificar el estilo de título del patrón</a:t>
            </a:r>
            <a:endParaRPr kumimoji="0" lang="en-US"/>
          </a:p>
        </p:txBody>
      </p:sp>
      <p:sp>
        <p:nvSpPr>
          <p:cNvPr id="26" name="25 Marcador de texto"/>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s-ES"/>
              <a:t>Haga clic para modificar el estilo de texto del patrón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7 Marcador de texto"/>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s-ES" dirty="0"/>
              <a:t>Haga clic para modificar el estilo de texto del patrón</a:t>
            </a:r>
          </a:p>
          <a:p>
            <a:pPr lvl="1" eaLnBrk="1" latinLnBrk="0" hangingPunct="1"/>
            <a:r>
              <a:rPr kumimoji="0" lang="es-ES" dirty="0"/>
              <a:t>Segundo nivel</a:t>
            </a:r>
          </a:p>
          <a:p>
            <a:pPr lvl="2" eaLnBrk="1" latinLnBrk="0" hangingPunct="1"/>
            <a:r>
              <a:rPr kumimoji="0" lang="es-ES" dirty="0"/>
              <a:t>Tercer nivel</a:t>
            </a:r>
          </a:p>
          <a:p>
            <a:pPr lvl="3" eaLnBrk="1" latinLnBrk="0" hangingPunct="1"/>
            <a:r>
              <a:rPr kumimoji="0" lang="es-ES" dirty="0"/>
              <a:t>Cuarto nivel</a:t>
            </a:r>
          </a:p>
          <a:p>
            <a:pPr lvl="4" eaLnBrk="1" latinLnBrk="0" hangingPunct="1"/>
            <a:r>
              <a:rPr kumimoji="0" lang="es-ES" dirty="0"/>
              <a:t>Quinto nivel</a:t>
            </a:r>
            <a:endParaRPr kumimoji="0" lang="en-US" dirty="0"/>
          </a:p>
        </p:txBody>
      </p:sp>
      <p:sp>
        <p:nvSpPr>
          <p:cNvPr id="11" name="10 Marcador de fecha"/>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2816E7FB-D113-47F7-9B2E-D98881C93E53}" type="datetime1">
              <a:rPr lang="es-CO" smtClean="0"/>
              <a:t>1/05/2016</a:t>
            </a:fld>
            <a:endParaRPr lang="es-CO"/>
          </a:p>
        </p:txBody>
      </p:sp>
      <p:sp>
        <p:nvSpPr>
          <p:cNvPr id="28" name="27 Marcador de pie de página"/>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s-CO"/>
          </a:p>
        </p:txBody>
      </p:sp>
      <p:sp>
        <p:nvSpPr>
          <p:cNvPr id="5" name="4 Marcador de número de diapositiva"/>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87159146-41A3-4BE1-A659-FD07DAF1089F}" type="slidenum">
              <a:rPr lang="es-CO" smtClean="0"/>
              <a:pPr/>
              <a:t>‹Nº›</a:t>
            </a:fld>
            <a:endParaRPr lang="es-CO"/>
          </a:p>
        </p:txBody>
      </p:sp>
      <p:sp>
        <p:nvSpPr>
          <p:cNvPr id="10" name="9 Marcador de título"/>
          <p:cNvSpPr>
            <a:spLocks noGrp="1"/>
          </p:cNvSpPr>
          <p:nvPr>
            <p:ph type="title"/>
          </p:nvPr>
        </p:nvSpPr>
        <p:spPr>
          <a:xfrm>
            <a:off x="304800" y="457200"/>
            <a:ext cx="8686800" cy="838200"/>
          </a:xfrm>
          <a:prstGeom prst="rect">
            <a:avLst/>
          </a:prstGeom>
        </p:spPr>
        <p:txBody>
          <a:bodyPr vert="horz" anchor="ctr">
            <a:normAutofit/>
          </a:bodyPr>
          <a:lstStyle/>
          <a:p>
            <a:r>
              <a:rPr kumimoji="0" lang="es-ES"/>
              <a:t>Haga clic para modificar el estilo de título del patrón</a:t>
            </a:r>
            <a:endParaRPr kumimoji="0" lang="en-US"/>
          </a:p>
        </p:txBody>
      </p:sp>
      <p:sp>
        <p:nvSpPr>
          <p:cNvPr id="9" name="8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Conector recto"/>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1500175"/>
            <a:ext cx="7772400" cy="2786082"/>
          </a:xfrm>
        </p:spPr>
        <p:txBody>
          <a:bodyPr>
            <a:noAutofit/>
          </a:bodyPr>
          <a:lstStyle/>
          <a:p>
            <a:r>
              <a:rPr lang="es-CO" sz="8800" dirty="0">
                <a:latin typeface="Bradley Hand ITC" pitchFamily="66" charset="0"/>
              </a:rPr>
              <a:t>Registro contable</a:t>
            </a:r>
          </a:p>
        </p:txBody>
      </p:sp>
      <p:sp>
        <p:nvSpPr>
          <p:cNvPr id="3" name="2 Subtítulo"/>
          <p:cNvSpPr>
            <a:spLocks noGrp="1"/>
          </p:cNvSpPr>
          <p:nvPr>
            <p:ph type="subTitle" idx="1"/>
          </p:nvPr>
        </p:nvSpPr>
        <p:spPr>
          <a:xfrm>
            <a:off x="1428728" y="4572008"/>
            <a:ext cx="6400800" cy="614370"/>
          </a:xfrm>
        </p:spPr>
        <p:txBody>
          <a:bodyPr/>
          <a:lstStyle/>
          <a:p>
            <a:r>
              <a:rPr lang="es-CO" dirty="0"/>
              <a:t>Número 283, mayo 2 de 2016</a:t>
            </a:r>
          </a:p>
        </p:txBody>
      </p:sp>
      <p:sp>
        <p:nvSpPr>
          <p:cNvPr id="4" name="Slide Number Placeholder 3"/>
          <p:cNvSpPr>
            <a:spLocks noGrp="1"/>
          </p:cNvSpPr>
          <p:nvPr>
            <p:ph type="sldNum" sz="quarter" idx="12"/>
          </p:nvPr>
        </p:nvSpPr>
        <p:spPr/>
        <p:txBody>
          <a:bodyPr/>
          <a:lstStyle/>
          <a:p>
            <a:fld id="{87159146-41A3-4BE1-A659-FD07DAF1089F}" type="slidenum">
              <a:rPr lang="es-CO" smtClean="0"/>
              <a:pPr/>
              <a:t>1</a:t>
            </a:fld>
            <a:endParaRPr lang="es-CO"/>
          </a:p>
        </p:txBody>
      </p:sp>
    </p:spTree>
  </p:cSld>
  <p:clrMapOvr>
    <a:masterClrMapping/>
  </p:clrMapOvr>
  <p:transition advClick="0" advTm="300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2"/>
                                        </p:tgtEl>
                                        <p:attrNameLst>
                                          <p:attrName>ppt_y</p:attrName>
                                        </p:attrNameLst>
                                      </p:cBhvr>
                                      <p:tavLst>
                                        <p:tav tm="0">
                                          <p:val>
                                            <p:strVal val="#ppt_y"/>
                                          </p:val>
                                        </p:tav>
                                        <p:tav tm="100000">
                                          <p:val>
                                            <p:strVal val="#ppt_y"/>
                                          </p:val>
                                        </p:tav>
                                      </p:tavLst>
                                    </p:anim>
                                    <p:anim calcmode="lin" valueType="num">
                                      <p:cBhvr>
                                        <p:cTn id="9" dur="500" fill="hold"/>
                                        <p:tgtEl>
                                          <p:spTgt spid="2"/>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2"/>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2"/>
                                        </p:tgtEl>
                                      </p:cBhvr>
                                    </p:animEffect>
                                  </p:childTnLst>
                                </p:cTn>
                              </p:par>
                            </p:childTnLst>
                          </p:cTn>
                        </p:par>
                        <p:par>
                          <p:cTn id="12" fill="hold">
                            <p:stCondLst>
                              <p:cond delay="1250"/>
                            </p:stCondLst>
                            <p:childTnLst>
                              <p:par>
                                <p:cTn id="13" presetID="4" presetClass="entr" presetSubtype="16" fill="hold" grpId="0" nodeType="after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box(in)">
                                      <p:cBhvr>
                                        <p:cTn id="15"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Circularon Novitas 530 - Contrapartida 2009 a 2024 - Registro Contable 282.</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Nos invitaron  a participar del Taller de Espiritualidad Ignaciana de un Día, que tuvo como tema Las relaciones humanas, un enfoque desde la Espiritualidad Ignaciana; el cual se realizó el 30 de Abril, en la capilla El Arca.</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2</a:t>
            </a:fld>
            <a:endParaRPr lang="es-CO"/>
          </a:p>
        </p:txBody>
      </p:sp>
    </p:spTree>
    <p:extLst>
      <p:ext uri="{BB962C8B-B14F-4D97-AF65-F5344CB8AC3E}">
        <p14:creationId xmlns:p14="http://schemas.microsoft.com/office/powerpoint/2010/main" val="1943536840"/>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Está abierta la convocatoria para el Premio Bienal a la Creación Artística Javeriana 2016, que se entregará en el marco del II Encuentro Javeriano de Arte y Creatividad. </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El Departamento de Administración los invita a participar en el evento Digital Managers Summit Javeriana, la idea del evento es compartir un espacio de conocimiento con conferencistas expertos en diferentes áreas del mercadeo digital brindando una experiencia única de aprendizaje y sensibilización.</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3</a:t>
            </a:fld>
            <a:endParaRPr lang="es-CO"/>
          </a:p>
        </p:txBody>
      </p:sp>
    </p:spTree>
    <p:extLst>
      <p:ext uri="{BB962C8B-B14F-4D97-AF65-F5344CB8AC3E}">
        <p14:creationId xmlns:p14="http://schemas.microsoft.com/office/powerpoint/2010/main" val="3091432374"/>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Se realizó una nueva Cata de vinos en el Restaurante El Mirador.</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Nos invitaron a participar en el Festival de fútbol 8, docentes y administrativos.</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4</a:t>
            </a:fld>
            <a:endParaRPr lang="es-CO"/>
          </a:p>
        </p:txBody>
      </p:sp>
    </p:spTree>
    <p:extLst>
      <p:ext uri="{BB962C8B-B14F-4D97-AF65-F5344CB8AC3E}">
        <p14:creationId xmlns:p14="http://schemas.microsoft.com/office/powerpoint/2010/main" val="2184594521"/>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La Dirección de Servicios Universitarios organizó un </a:t>
            </a:r>
            <a:r>
              <a:rPr lang="es-CO" sz="1800" dirty="0" err="1"/>
              <a:t>Happy</a:t>
            </a:r>
            <a:r>
              <a:rPr lang="es-CO" sz="1800" dirty="0"/>
              <a:t> </a:t>
            </a:r>
            <a:r>
              <a:rPr lang="es-CO" sz="1800" dirty="0" err="1"/>
              <a:t>hour</a:t>
            </a:r>
            <a:r>
              <a:rPr lang="es-CO" sz="1800" dirty="0"/>
              <a:t> mini pizzas.</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El profesor Fernando Salazar presentó el proyecto de investigación denominado Logística Humanitaria: Desarrollo de la Metodología de Análisis por Deflexión, un Enfoque del Suministro desde las Cadenas Agroalimentarias.</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5</a:t>
            </a:fld>
            <a:endParaRPr lang="es-CO"/>
          </a:p>
        </p:txBody>
      </p:sp>
    </p:spTree>
    <p:extLst>
      <p:ext uri="{BB962C8B-B14F-4D97-AF65-F5344CB8AC3E}">
        <p14:creationId xmlns:p14="http://schemas.microsoft.com/office/powerpoint/2010/main" val="2806487407"/>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La Facultad de Ciencias Económicas y Administrativas y los Postgrados en Administración de Empresas tienen el gusto de  invitarlos al lanzamiento de la Maestría en Gerencia de la Responsabilidad Social y Sostenibilidad Empresarial.</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En la pausa ignaciana correspondiente al segundo corte, los alumnos de revisoría fiscal reflexionaron sobre le artículo La autoridad profesoral en la universidad contemporánea: Aportes para pensar las transformaciones del presente.</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6</a:t>
            </a:fld>
            <a:endParaRPr lang="es-CO"/>
          </a:p>
        </p:txBody>
      </p:sp>
    </p:spTree>
    <p:extLst>
      <p:ext uri="{BB962C8B-B14F-4D97-AF65-F5344CB8AC3E}">
        <p14:creationId xmlns:p14="http://schemas.microsoft.com/office/powerpoint/2010/main" val="2874045192"/>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Se llevó a cabo la segunda reunión de la Octava versión del Foro de Firmas.</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En el marco de </a:t>
            </a:r>
            <a:r>
              <a:rPr lang="es-CO" sz="1800" dirty="0" err="1"/>
              <a:t>Audire</a:t>
            </a:r>
            <a:r>
              <a:rPr lang="es-CO" sz="1800" dirty="0"/>
              <a:t>, el inspector de inteligencia corporativa (Dian), Elton Álvaro Gómez Bonilla, expuso el tema Implicaciones de la nueva factura electrónica en Colombia.</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7</a:t>
            </a:fld>
            <a:endParaRPr lang="es-CO"/>
          </a:p>
        </p:txBody>
      </p:sp>
    </p:spTree>
    <p:extLst>
      <p:ext uri="{BB962C8B-B14F-4D97-AF65-F5344CB8AC3E}">
        <p14:creationId xmlns:p14="http://schemas.microsoft.com/office/powerpoint/2010/main" val="1990149358"/>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El Instituto Pensar nos envió la invitación al Foro Internacional  Feminicidios y Acumulación: Tejiendo solidaridades con las mujeres </a:t>
            </a:r>
            <a:r>
              <a:rPr lang="es-CO" sz="1800" dirty="0" err="1"/>
              <a:t>Ëtnicas</a:t>
            </a:r>
            <a:r>
              <a:rPr lang="es-CO" sz="1800" dirty="0"/>
              <a:t>  y </a:t>
            </a:r>
            <a:r>
              <a:rPr lang="es-CO" sz="1800" dirty="0" err="1"/>
              <a:t>Racializadas</a:t>
            </a:r>
            <a:r>
              <a:rPr lang="es-CO" sz="1800" dirty="0"/>
              <a:t>.</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La profesora Jenny Marlene Sosa Cardozo presentó su proyecto de investigación Propuesta de una escala de medida para la calidad de la auditoria financiera en Colombia.</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8</a:t>
            </a:fld>
            <a:endParaRPr lang="es-CO"/>
          </a:p>
        </p:txBody>
      </p:sp>
    </p:spTree>
    <p:extLst>
      <p:ext uri="{BB962C8B-B14F-4D97-AF65-F5344CB8AC3E}">
        <p14:creationId xmlns:p14="http://schemas.microsoft.com/office/powerpoint/2010/main" val="3179981007"/>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Viajes">
  <a:themeElements>
    <a:clrScheme name="Viajes">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Viajes">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Viajes">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7905</TotalTime>
  <Words>391</Words>
  <Application>Microsoft Office PowerPoint</Application>
  <PresentationFormat>Presentación en pantalla (4:3)</PresentationFormat>
  <Paragraphs>32</Paragraphs>
  <Slides>8</Slides>
  <Notes>8</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8</vt:i4>
      </vt:variant>
    </vt:vector>
  </HeadingPairs>
  <TitlesOfParts>
    <vt:vector size="14" baseType="lpstr">
      <vt:lpstr>Bradley Hand ITC</vt:lpstr>
      <vt:lpstr>Calibri</vt:lpstr>
      <vt:lpstr>Franklin Gothic Book</vt:lpstr>
      <vt:lpstr>Franklin Gothic Medium</vt:lpstr>
      <vt:lpstr>Wingdings 2</vt:lpstr>
      <vt:lpstr>Viajes</vt:lpstr>
      <vt:lpstr>Registro contable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Pontificia Universidad Javeriana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Registro contable</dc:title>
  <dc:creator>hbermude</dc:creator>
  <cp:lastModifiedBy>Hernando Bermúdez Gómez</cp:lastModifiedBy>
  <cp:revision>2394</cp:revision>
  <dcterms:created xsi:type="dcterms:W3CDTF">2010-02-05T13:43:46Z</dcterms:created>
  <dcterms:modified xsi:type="dcterms:W3CDTF">2016-05-01T16:28:29Z</dcterms:modified>
</cp:coreProperties>
</file>