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698" autoAdjust="0"/>
    <p:restoredTop sz="94370" autoAdjust="0"/>
  </p:normalViewPr>
  <p:slideViewPr>
    <p:cSldViewPr>
      <p:cViewPr varScale="1">
        <p:scale>
          <a:sx n="83" d="100"/>
          <a:sy n="83" d="100"/>
        </p:scale>
        <p:origin x="941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1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9/05/2016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0153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44287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722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9520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2893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95969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78225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119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9/05/2016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9/05/2016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9/05/2016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9/05/2016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9/05/2016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9/05/2016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9/05/2016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9/05/2016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9/05/2016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9/05/2016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9/05/2016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9/05/2016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284, mayo 9 de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próximo 11 de mayo, el área contable celebrará el título de sicóloga que será recibido por nuestra compañera Nydia Consuelo Martínez Santana.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Falleció nuestro compañero Carlos Andrés Sarmiento.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562500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531 - Contrapartida 2025 a 2039 - Registro Contable 283.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Desde el programa de Formación Integral para Académicos del Centro Pastoral, estamos promoviendo las inscripciones del profesorado y personal administrativo a nuestro Curso Taller de Acompañamiento Personal.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el Taller de Espiritualidad Ignaciana de un Día, que tuvo como tema Las relaciones humanas, un enfoque desde la Espiritualidad Ignaciana.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Esta semana recordamos el artículo del profesor Roberto Solarte Rodríguez, “De la legitimidad a la moralidad en las ciencias contables”.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9168919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marco de </a:t>
            </a:r>
            <a:r>
              <a:rPr lang="es-CO" sz="1800" dirty="0" err="1"/>
              <a:t>Audire</a:t>
            </a:r>
            <a:r>
              <a:rPr lang="es-CO" sz="1800" dirty="0"/>
              <a:t>, don Elton Á. Gómez B. expuso el tema Implicaciones de la nueva factura electrónica en Colombia.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Con relación a Contrapartida, nos escribió </a:t>
            </a:r>
            <a:r>
              <a:rPr lang="es-CO" sz="1800" dirty="0" err="1"/>
              <a:t>Edilson</a:t>
            </a:r>
            <a:r>
              <a:rPr lang="es-CO" sz="1800" dirty="0"/>
              <a:t> Rojas Millan, miembro del Salón Contable de la Universidad Autónoma de Occidente de la ciudad Cali.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772099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Ya salió la ley 1780-2016 del 2 de mayo de 2016 “Por medio de la cual se promueve el empleo y el emprendimiento juvenil, se generan medidas para superar – barreras de acceso al mercado laboral y se dictan otras disposiciones”. Algunas de las disposiciones que nos afectan directamente es la creación de las prácticas laborales mediante una nueva modalidad de “vinculación formativa” y la aplicación como tal en el servicio público de empleo a las prácticas remuneradas en el sector público.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Iniciará labores la Maestría en Gobierno del Territorio y Gestión Pública.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3647952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invitó a la comunidad contable a participar en el Taller Big Data, Análisis de Datos y Análisis Predictivo de Negocios para Contadores.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divulgó el calendario interno para recibir el sometimiento de las propuestas que se presentarán a la convocatoria 744 de 2016 de Colciencias.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588824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Consejo de la Facultad analizó el estado de la ejecución presupuestal del año en curso.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Dirección de Servicios Universitarios insistió en una impresión inteligente, que proteja el medio ambiente.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4431033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Facultad de Ciencias Jurídicas anunció la apertura de dos nuevas maestrías: Derecho Constitucional y Derecho Administrativo.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Decano se reunió con los profesores de planta de Ciencias Contables para trabajar sobre la propuesta de reforma curricular.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16599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divulgó el calendario interno para recibir el sometimiento de las propuestas que se presentarán a la convocatoria 745 de 2016 de Colciencias – Retos de País.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Dirección de Servicios Universitarios lanzó una  Tarjeta Gana Puntos.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691045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8130</TotalTime>
  <Words>465</Words>
  <Application>Microsoft Office PowerPoint</Application>
  <PresentationFormat>Presentación en pantalla (4:3)</PresentationFormat>
  <Paragraphs>40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2416</cp:revision>
  <dcterms:created xsi:type="dcterms:W3CDTF">2010-02-05T13:43:46Z</dcterms:created>
  <dcterms:modified xsi:type="dcterms:W3CDTF">2016-05-09T20:11:16Z</dcterms:modified>
</cp:coreProperties>
</file>