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3" d="100"/>
          <a:sy n="83" d="100"/>
        </p:scale>
        <p:origin x="94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14/05/2016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9215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348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907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1987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14/05/2016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14/05/2016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14/05/2016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14/05/2016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14/05/2016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14/05/2016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14/05/2016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285, mayo 16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532- Contrapartida 2040 a 2054 - Registro Contable 284.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conocer los avances de la investigación “El impacto en el derecho al territorio de las violaciones de DDHH”.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Encabezados por el Director de la Unidad, los funcionarios de la Junta Central de Contadores encargados de la inspección y del registro, ilustraron a los estudiantes de revisoría fiscal sobre las funciones de esa entidad.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Varios docentes fueron convocados al segundo curso taller “Sentido y Pertenencia como docentes desde la formación Jesuita.”; como parte del proceso de contratación de profesores y monitores se ha venido generando en los dos últimos años en el Departamento capacitaciones, para fortalecer nuestro equipo docente.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04499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señaló: “probablemente en la primera semana de junio se hará el traslado al nuevo edificio, debemos ir preparándonos con calma, revisando que cosas podemos llevar, cuales donar o llevarnos para la casa, a su vez revisar los activos que tenemos a nuestro nombre, para reporta alguna novedad con tiempo.”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nos invitó al Foro Internacional  Feminicidios y Acumulación: Tejiendo solidaridades con las mujeres </a:t>
            </a:r>
            <a:r>
              <a:rPr lang="es-CO" sz="1800" dirty="0" err="1"/>
              <a:t>Ëtnicas</a:t>
            </a:r>
            <a:r>
              <a:rPr lang="es-CO" sz="1800" dirty="0"/>
              <a:t>  y </a:t>
            </a:r>
            <a:r>
              <a:rPr lang="es-CO" sz="1800" dirty="0" err="1"/>
              <a:t>Racializadas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53791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organizó el  Foro ¿Como refrendar los acuerdos de Paz?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Jurídica nos envió el formato de autorización de uso de datos de las otras entidades participantes de la propuesta que se encontraba pendiente con relación a la convocatoria Retos País 745-2016. Esta carta debe ser firmada por el representante legal de dichas entidades y se debe adjuntar en SIAP.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2988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recordaron la asistencia que brinda la ARL AXA Colpatria en el exterior.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el profesor Fernando Salazar Arrieta PhD, expuso su proyecto Análisis financiero para lograr mayor cobertura y satisfacer las necesidades desde la perspectiva de la Logística Humanitaria en Seguridad Agroalimentaria.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5030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8178</TotalTime>
  <Words>343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2428</cp:revision>
  <dcterms:created xsi:type="dcterms:W3CDTF">2010-02-05T13:43:46Z</dcterms:created>
  <dcterms:modified xsi:type="dcterms:W3CDTF">2016-05-15T03:37:03Z</dcterms:modified>
</cp:coreProperties>
</file>