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8" autoAdjust="0"/>
    <p:restoredTop sz="94370" autoAdjust="0"/>
  </p:normalViewPr>
  <p:slideViewPr>
    <p:cSldViewPr>
      <p:cViewPr varScale="1">
        <p:scale>
          <a:sx n="83" d="100"/>
          <a:sy n="83" d="100"/>
        </p:scale>
        <p:origin x="94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410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3345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467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7540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5257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3553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20/05/2016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20/05/2016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20/05/2016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20/05/2016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20/05/2016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20/05/2016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20/05/2016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20/05/2016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286, mayo 23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533- Contrapartida 2055 a 2070 - Registro Contable 285.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15 de mayo se celebró el día del maestro en Colombia.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conversó, a través de Skype, con los miembros del Salón Contable organizado por la Universidad Autónoma de Occidente.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 y los Posgrados en Administración de Empresas invitaron al lanzamiento de la Maestría en Gerencia de la Responsabilidad Social y Sostenibilidad Empresarial.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55848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envió una comunicación invitando a postularse al PREMIO BIENAL y al PITCH de emprendimientos culturales y artísticos.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Esperamos contar con su presencia en el Seminario Taller de Renta Personas Naturales, el cual llevaremos a cabo por la Pontificia Universidad Javeriana el próximo 15 de Junio de 2016, en el Auditorio Pablo VI.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10106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ocasión de las fiestas del Sagrado Corazón y de San Pedro y San Pablo, los funcionarios podrán gozar de un día de vacancia para alargar uno de los puentes.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Siguen abiertas las inscripciones al Diplomado en Normas Internacionales de Información Financiera Para Entidades del Sector Público.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16255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Centro Pastoral San Francisco Javier, tenemos el gusto de invitarles a los Ejercicios Espirituales de 3 días, que se realizarán del 3 al 6 de junio de 2016 en la casa de ejercicios San Claver en </a:t>
            </a:r>
            <a:r>
              <a:rPr lang="es-CO" sz="1800" dirty="0" err="1"/>
              <a:t>Santandercito</a:t>
            </a:r>
            <a:r>
              <a:rPr lang="es-CO" sz="1800" dirty="0"/>
              <a:t> – Cundinamarca.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11 de junio próximo se realizarán los grados de la Facultad de Ciencias Económicas y Administrativas.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86790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área contable ha ejecutado el 74% de su presupuesto para adquirir fuentes bibliográficas.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Académica divulgó nuevas reglas para la Validación de asignaturas a estudiantes procedentes de Colegios de Bachillerato Internacional, Colegios pertenecientes a los Programas de Educación Internacional de la Universidad de Cambridge, estudiantes de Colegios Suizos que hayan presentado la Matura y estudiantes de colegios con afiliación al </a:t>
            </a:r>
            <a:r>
              <a:rPr lang="es-CO" sz="1800" dirty="0" err="1"/>
              <a:t>College</a:t>
            </a:r>
            <a:r>
              <a:rPr lang="es-CO" sz="1800" dirty="0"/>
              <a:t> </a:t>
            </a:r>
            <a:r>
              <a:rPr lang="es-CO" sz="1800" dirty="0" err="1"/>
              <a:t>Board</a:t>
            </a:r>
            <a:r>
              <a:rPr lang="es-CO" sz="1800" dirty="0"/>
              <a:t> a través del </a:t>
            </a:r>
            <a:r>
              <a:rPr lang="es-CO" sz="1800" dirty="0" err="1"/>
              <a:t>Advanced</a:t>
            </a:r>
            <a:r>
              <a:rPr lang="es-CO" sz="1800" dirty="0"/>
              <a:t> P/</a:t>
            </a:r>
            <a:r>
              <a:rPr lang="es-CO" sz="1800" dirty="0" err="1"/>
              <a:t>acement</a:t>
            </a:r>
            <a:r>
              <a:rPr lang="es-CO" sz="1800" dirty="0"/>
              <a:t> (AP).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92200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a participar en el nuevo torneo de rana.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Junta Central de Contadores visitó a los estudiantes de Revisoría Fiscal y los informó sobre la obtención de la tarjeta profesional y los procesos disciplinarios.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5184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8225</TotalTime>
  <Words>392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2444</cp:revision>
  <dcterms:created xsi:type="dcterms:W3CDTF">2010-02-05T13:43:46Z</dcterms:created>
  <dcterms:modified xsi:type="dcterms:W3CDTF">2016-05-20T23:33:29Z</dcterms:modified>
</cp:coreProperties>
</file>