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8" autoAdjust="0"/>
    <p:restoredTop sz="94370" autoAdjust="0"/>
  </p:normalViewPr>
  <p:slideViewPr>
    <p:cSldViewPr>
      <p:cViewPr varScale="1">
        <p:scale>
          <a:sx n="80" d="100"/>
          <a:sy n="80" d="100"/>
        </p:scale>
        <p:origin x="94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29/05/2016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237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5537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5196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2939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294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479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586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401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29/05/2016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29/05/2016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29/05/2016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29/05/2016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29/05/2016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29/05/2016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29/05/2016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29/05/2016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ana.com/100-empresas/articulo/empresas-antanas-mockus-y-vicente-duran-hablan-de-la-importancia-de-la-etica-y-cumplir-las-reglas/47438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eriana.edu.co/documents/245769/0/InformeViceMedio2015.pdf/6e596431-3331-4852-8615-c53d14479c9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287, mayo 30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la abogada Lucero Tellez y el contador público César Anzola, explicaron el tema Procedimiento tributario - Responsabilidades y derechos de los contribuyentes ante la Dian.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inició una Feria de Ofertas en la  Tienda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23257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534- Contrapartida 2071 a 2085 - Registro Contable 286.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tercera reunión del comité organizador de la VIII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err="1"/>
              <a:t>Antanas</a:t>
            </a:r>
            <a:r>
              <a:rPr lang="es-CO" sz="1800" dirty="0"/>
              <a:t> </a:t>
            </a:r>
            <a:r>
              <a:rPr lang="es-CO" sz="1800" dirty="0" err="1"/>
              <a:t>Mockus</a:t>
            </a:r>
            <a:r>
              <a:rPr lang="es-CO" sz="1800" dirty="0"/>
              <a:t> y Vicente Durán Casas S. J. </a:t>
            </a:r>
            <a:r>
              <a:rPr lang="es-CO" sz="1800" dirty="0">
                <a:hlinkClick r:id="rId3"/>
              </a:rPr>
              <a:t>intercambian</a:t>
            </a:r>
            <a:r>
              <a:rPr lang="es-CO" sz="1800" dirty="0"/>
              <a:t> ideas sobre la importancia de cumplir las reglas en la vida empresarial.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siguieron trabajando sobre la reforma curricular.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18046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inició el período de exámenes finales del pregrado.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Quedaron asignadas las aulas para el período 1630.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84636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abordarán la definición del perfil de salida</a:t>
            </a:r>
            <a:r>
              <a:rPr lang="es-CO" sz="1800" baseline="0" dirty="0"/>
              <a:t> del pregrado.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realizarán las presentaciones de los trabajos y anteproyectos de grado.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90363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Consejo de Facultad insistió en el conocimiento de los Profesores de los Reglamentos de Estudiantes y Profesores.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Siete profesores del Departamento participaron en el X encuentro de profesores de revisoría fiscal.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65964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Actualmente estamos elaborando el Plan Estratégico de Seguridad Vial; entre los requisitos que debemos cumplir se hace necesario adelantar una encuesta a un número determinado de estudiantes, administrativos y profesores.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invitamos a conocer el </a:t>
            </a:r>
            <a:r>
              <a:rPr lang="es-CO" sz="1800" dirty="0">
                <a:hlinkClick r:id="rId3"/>
              </a:rPr>
              <a:t>informe</a:t>
            </a:r>
            <a:r>
              <a:rPr lang="es-CO" sz="1800" dirty="0"/>
              <a:t> de actividades adelantadas por la  Vicerrectoría del Medio Universitario durante el año 2015 en su tarea de construir el Medio Universitario.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509528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 la Conferencia " El Reloj de la Familia“.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presentación realizada con los acuerdos establecidos, y el documento que la soporta y que contiene las guías metodológicas para desarrollar el proceso de reflexión curricular de los posgrados, que desde la Vicerrectoría Académica se ha proyectado.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3827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Ministerio de Educación Nacional, la fundación CEIBA, de la cual hace parte la Universidad Javeriana, y la Universidad Nacional de Colombia, tienen el gusto de invitar a la comunidad de la Pontificia Universidad Javeriana a participar en la segunda versión de la Escuela Internacional de Verano.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28 de mayo al 4 de junio del año en curso, nuestro Decano de Facultad  estará fuera del país participando en la conferencia anual organizada  por la NAFSA  en Denver, USA.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2908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8413</TotalTime>
  <Words>418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2464</cp:revision>
  <dcterms:created xsi:type="dcterms:W3CDTF">2010-02-05T13:43:46Z</dcterms:created>
  <dcterms:modified xsi:type="dcterms:W3CDTF">2016-05-29T19:53:00Z</dcterms:modified>
</cp:coreProperties>
</file>