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0" d="100"/>
          <a:sy n="80" d="100"/>
        </p:scale>
        <p:origin x="94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4/06/2016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9280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726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4130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2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4/06/2016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4/06/2016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4/06/2016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4/06/2016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4/06/2016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4/06/2016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4/06/2016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4/06/2016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4/06/2016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4/06/2016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4/06/2016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4/06/2016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288, junio 6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535- Contrapartida 2086 a 2101 - Registro Contable 287.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encuentran abiertas las solicitudes de Auxilio educativo para estudios de pregrado en la sede central de la Pontificia Universidad Javeriana de los hijos de profesores de planta y de empleados administrativos, con dedicación de tiempo completo.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están trabajando sobre el perfil de salida del nuevo plan de estudios.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Estamos invitados al XVI Simposio sobre Ejercicios Espirituales.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36088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Una vez realizados y calificados los dos parciales y el examen final del primer período académico del 2016, se deben ingresar las notas de dichas evaluaciones al sistema </a:t>
            </a:r>
            <a:r>
              <a:rPr lang="es-CO" sz="1800" dirty="0" err="1"/>
              <a:t>Gradebook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nos hizo llegar la Gaceta de novedades y noticias de la Editorial PUJ | Febrero,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4311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Abril-Junio de 2016 Vicerrectoría Académica.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Jenny Marlene Sosa y Hernando Bermúdez participaron en el curso “Las ISAE (Normas Internacionales de Trabajos para Atestiguar) y la evaluación del Sistema de Control Interno: ¡A nuevos retos, nuevas técnicas!”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75770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 abierto el sistema para consignar las evaluaciones de los profesores.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Libre de Berlín y la Pontificia Universidad Javeriana, invitan a los profesores de planta de la PUJ a participar en la convocatoria de una beca para realizar una estancia académica en la Universidad Libre de Berlín, Alemania.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87143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8449</TotalTime>
  <Words>253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2476</cp:revision>
  <dcterms:created xsi:type="dcterms:W3CDTF">2010-02-05T13:43:46Z</dcterms:created>
  <dcterms:modified xsi:type="dcterms:W3CDTF">2016-06-04T22:09:49Z</dcterms:modified>
</cp:coreProperties>
</file>