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8" r:id="rId8"/>
    <p:sldId id="267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8" autoAdjust="0"/>
    <p:restoredTop sz="94370" autoAdjust="0"/>
  </p:normalViewPr>
  <p:slideViewPr>
    <p:cSldViewPr>
      <p:cViewPr varScale="1">
        <p:scale>
          <a:sx n="80" d="100"/>
          <a:sy n="80" d="100"/>
        </p:scale>
        <p:origin x="94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11/06/2016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9054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5816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1428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2603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5646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5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11/06/2016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11/06/2016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11/06/2016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11/06/2016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11/06/2016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11/06/2016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11/06/2016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11/06/2016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11/06/2016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289, junio 13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536 - Contrapartida 2102 a 2120 - Registro Contable 288.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Siguen avanzando los preparativos de la VIII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General informó que continúa ejecutando el presupuesto de adquisiciones del Departamento de Ciencias Contables.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ha preparado un segundo borrador del proyecto de perfil de salida del programa de pregrado de Contaduría 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216219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nos invitó al Programa Habilidades, Gustos y Aficiones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Spatia, el INCP y el Departamento de Ciencias Contables analizarán el Proyecto de Ley para modificar estructura de la Junta Central de Contadores.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44168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aproxima nuestro traslado al Edificio Jorge Hoyos Vásquez S.J. (edificio 20), nueva torre sobre la carrera 7ª.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 invitó a la conferencia  “</a:t>
            </a:r>
            <a:r>
              <a:rPr lang="es-CO" sz="1800" dirty="0" err="1"/>
              <a:t>Cognitive</a:t>
            </a:r>
            <a:r>
              <a:rPr lang="es-CO" sz="1800" dirty="0"/>
              <a:t> </a:t>
            </a:r>
            <a:r>
              <a:rPr lang="es-CO" sz="1800" dirty="0" err="1"/>
              <a:t>engagement</a:t>
            </a:r>
            <a:r>
              <a:rPr lang="es-CO" sz="1800" dirty="0"/>
              <a:t>, </a:t>
            </a:r>
            <a:r>
              <a:rPr lang="es-CO" sz="1800" dirty="0" err="1"/>
              <a:t>motivation</a:t>
            </a:r>
            <a:r>
              <a:rPr lang="es-CO" sz="1800" dirty="0"/>
              <a:t> and active </a:t>
            </a:r>
            <a:r>
              <a:rPr lang="es-CO" sz="1800" dirty="0" err="1"/>
              <a:t>learning</a:t>
            </a:r>
            <a:r>
              <a:rPr lang="es-CO" sz="1800" dirty="0"/>
              <a:t>” a cargo de Chantal </a:t>
            </a:r>
            <a:r>
              <a:rPr lang="es-CO" sz="1800" dirty="0" err="1"/>
              <a:t>Levesque</a:t>
            </a:r>
            <a:r>
              <a:rPr lang="es-CO" sz="1800" dirty="0"/>
              <a:t>-Bristol de la Universidad de </a:t>
            </a:r>
            <a:r>
              <a:rPr lang="es-CO" sz="1800" dirty="0" err="1"/>
              <a:t>Purdue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2719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están notificando las asignaciones profesorales para el período 2016-30.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Sigue a disposición de la comunidad contable la base de datos INFORM, antes </a:t>
            </a:r>
            <a:r>
              <a:rPr lang="es-CO" sz="1800" dirty="0" err="1"/>
              <a:t>Comperio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28487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Convocatoria a la Olimpiada Empleados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abrieron las inscripciones al Taller de Actualización en Normas Internacionales de Información Financiera.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039424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abrieron las inscripciones al Taller de Actualización en Normas Internacionales de Información Financiera PYMES.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participará en la Conmemoración 20 años de la Contaduría General de la Nación.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6924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8485</TotalTime>
  <Words>276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2494</cp:revision>
  <dcterms:created xsi:type="dcterms:W3CDTF">2010-02-05T13:43:46Z</dcterms:created>
  <dcterms:modified xsi:type="dcterms:W3CDTF">2016-06-11T19:40:59Z</dcterms:modified>
</cp:coreProperties>
</file>