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9" r:id="rId4"/>
    <p:sldId id="260" r:id="rId5"/>
    <p:sldId id="261" r:id="rId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379" autoAdjust="0"/>
    <p:restoredTop sz="86323" autoAdjust="0"/>
  </p:normalViewPr>
  <p:slideViewPr>
    <p:cSldViewPr>
      <p:cViewPr>
        <p:scale>
          <a:sx n="77" d="100"/>
          <a:sy n="77" d="100"/>
        </p:scale>
        <p:origin x="-72" y="-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30/08/2010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5A68CBF0-8672-4F36-B83B-9B71984090C0}" type="datetimeFigureOut">
              <a:rPr lang="es-CO" smtClean="0"/>
              <a:pPr/>
              <a:t>30/08/2010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30/08/2010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30/08/2010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30/08/2010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5A68CBF0-8672-4F36-B83B-9B71984090C0}" type="datetimeFigureOut">
              <a:rPr lang="es-CO" smtClean="0"/>
              <a:pPr/>
              <a:t>30/08/2010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5A68CBF0-8672-4F36-B83B-9B71984090C0}" type="datetimeFigureOut">
              <a:rPr lang="es-CO" smtClean="0"/>
              <a:pPr/>
              <a:t>30/08/2010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5A68CBF0-8672-4F36-B83B-9B71984090C0}" type="datetimeFigureOut">
              <a:rPr lang="es-CO" smtClean="0"/>
              <a:pPr/>
              <a:t>30/08/2010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5A68CBF0-8672-4F36-B83B-9B71984090C0}" type="datetimeFigureOut">
              <a:rPr lang="es-CO" smtClean="0"/>
              <a:pPr/>
              <a:t>30/08/2010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5A68CBF0-8672-4F36-B83B-9B71984090C0}" type="datetimeFigureOut">
              <a:rPr lang="es-CO" smtClean="0"/>
              <a:pPr/>
              <a:t>30/08/2010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30/08/2010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5A68CBF0-8672-4F36-B83B-9B71984090C0}" type="datetimeFigureOut">
              <a:rPr lang="es-CO" smtClean="0"/>
              <a:pPr/>
              <a:t>30/08/2010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A68CBF0-8672-4F36-B83B-9B71984090C0}" type="datetimeFigureOut">
              <a:rPr lang="es-CO" smtClean="0"/>
              <a:pPr/>
              <a:t>30/08/2010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a:t>
            </a:r>
            <a:r>
              <a:rPr lang="es-CO" dirty="0" smtClean="0"/>
              <a:t>29, </a:t>
            </a:r>
            <a:r>
              <a:rPr lang="es-CO" dirty="0" smtClean="0"/>
              <a:t>agosto </a:t>
            </a:r>
            <a:r>
              <a:rPr lang="es-CO" dirty="0" smtClean="0"/>
              <a:t>30 de </a:t>
            </a:r>
            <a:r>
              <a:rPr lang="es-CO" dirty="0" smtClean="0"/>
              <a:t>2010</a:t>
            </a:r>
            <a:endParaRPr lang="es-CO" dirty="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lvl="0"/>
            <a:r>
              <a:rPr lang="es-CO" sz="1800" dirty="0" smtClean="0"/>
              <a:t>El martes </a:t>
            </a:r>
            <a:r>
              <a:rPr lang="es-CO" sz="1800" dirty="0" smtClean="0"/>
              <a:t>24de </a:t>
            </a:r>
            <a:r>
              <a:rPr lang="es-CO" sz="1800" dirty="0" smtClean="0"/>
              <a:t>agosto, como parte de las actividades de la Red de Universidades con Especialización en Revisoría Fiscal, con la orientación de la profesora Fabiola Torres Agudelo de la Pontificia Universidad Javeriana, se estudió el </a:t>
            </a:r>
            <a:r>
              <a:rPr lang="en-US" sz="1800" dirty="0" smtClean="0"/>
              <a:t>ISA 570 “</a:t>
            </a:r>
            <a:r>
              <a:rPr lang="en-US" sz="1800" i="1" dirty="0" smtClean="0"/>
              <a:t>Going Concern</a:t>
            </a:r>
            <a:r>
              <a:rPr lang="en-US" sz="1800" dirty="0" smtClean="0"/>
              <a:t>”. </a:t>
            </a:r>
            <a:endParaRPr lang="es-CO" sz="1800" dirty="0" smtClean="0"/>
          </a:p>
          <a:p>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lvl="0"/>
            <a:r>
              <a:rPr lang="es-CO" sz="1800" dirty="0" smtClean="0"/>
              <a:t>El pasado 25 de agosto se reunieron los representantes de </a:t>
            </a:r>
            <a:r>
              <a:rPr lang="es-CO" sz="1800" dirty="0" smtClean="0"/>
              <a:t>la Red de Universidades con Especialización en Revisoría </a:t>
            </a:r>
            <a:r>
              <a:rPr lang="es-CO" sz="1800" dirty="0" smtClean="0"/>
              <a:t>Fiscal para continuar preparando el V Encuentro de Profesores que se realizará el próximo año.</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2" fill="hold">
                            <p:stCondLst>
                              <p:cond delay="4000"/>
                            </p:stCondLst>
                            <p:childTnLst>
                              <p:par>
                                <p:cTn id="33" presetID="2" presetClass="entr" presetSubtype="4" fill="hold" grpId="0"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6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6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En su reunión semanal de los martes, los profesores de </a:t>
            </a:r>
            <a:r>
              <a:rPr lang="es-CO" sz="1800" dirty="0" smtClean="0"/>
              <a:t>planta</a:t>
            </a:r>
            <a:r>
              <a:rPr lang="es-CO" sz="1800" dirty="0" smtClean="0"/>
              <a:t> analizaron el </a:t>
            </a:r>
            <a:r>
              <a:rPr lang="es-CO" sz="1800" dirty="0" smtClean="0"/>
              <a:t>formato de evaluación de los </a:t>
            </a:r>
            <a:r>
              <a:rPr lang="es-CO" sz="1800" dirty="0" smtClean="0"/>
              <a:t>profesores, que </a:t>
            </a:r>
            <a:r>
              <a:rPr lang="es-CO" sz="1800" dirty="0" smtClean="0"/>
              <a:t>se </a:t>
            </a:r>
            <a:r>
              <a:rPr lang="es-CO" sz="1800" dirty="0" smtClean="0"/>
              <a:t>diseñó </a:t>
            </a:r>
            <a:r>
              <a:rPr lang="es-CO" sz="1800" dirty="0" smtClean="0"/>
              <a:t>para este propósito. </a:t>
            </a:r>
            <a:r>
              <a:rPr lang="es-CO" sz="1800" dirty="0" smtClean="0"/>
              <a:t>También conversaron sobre el </a:t>
            </a:r>
            <a:r>
              <a:rPr lang="es-CO" sz="1800" dirty="0" smtClean="0"/>
              <a:t>presupuesto </a:t>
            </a:r>
            <a:r>
              <a:rPr lang="es-CO" sz="1800" dirty="0" smtClean="0"/>
              <a:t>2011.</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Los </a:t>
            </a:r>
            <a:r>
              <a:rPr lang="es-CO" sz="1800" dirty="0" smtClean="0"/>
              <a:t>primeros parciales del </a:t>
            </a:r>
            <a:r>
              <a:rPr lang="es-CO" sz="1800" dirty="0" smtClean="0"/>
              <a:t>tercer período académico de </a:t>
            </a:r>
            <a:r>
              <a:rPr lang="es-CO" sz="1800" dirty="0" smtClean="0"/>
              <a:t>la carrera de Contaduría </a:t>
            </a:r>
            <a:r>
              <a:rPr lang="es-CO" sz="1800" dirty="0" smtClean="0"/>
              <a:t>Pública se realizarán de </a:t>
            </a:r>
            <a:r>
              <a:rPr lang="es-CO" sz="1800" dirty="0" smtClean="0"/>
              <a:t>agosto 23 a septiembre 4 de </a:t>
            </a:r>
            <a:r>
              <a:rPr lang="es-CO" sz="1800" dirty="0" smtClean="0"/>
              <a:t>2010.</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2" fill="hold">
                            <p:stCondLst>
                              <p:cond delay="4000"/>
                            </p:stCondLst>
                            <p:childTnLst>
                              <p:par>
                                <p:cTn id="33" presetID="2" presetClass="entr" presetSubtype="4" fill="hold" grpId="0"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6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6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Circularon </a:t>
            </a:r>
            <a:r>
              <a:rPr lang="es-CO" sz="1800" dirty="0" smtClean="0"/>
              <a:t>Novitas </a:t>
            </a:r>
            <a:r>
              <a:rPr lang="es-CO" sz="1800" dirty="0" smtClean="0"/>
              <a:t>272, Contrapartida </a:t>
            </a:r>
            <a:r>
              <a:rPr lang="es-CO" sz="1800" dirty="0" smtClean="0"/>
              <a:t>202 a </a:t>
            </a:r>
            <a:r>
              <a:rPr lang="es-CO" sz="1800" dirty="0" smtClean="0"/>
              <a:t>205, Registro </a:t>
            </a:r>
            <a:r>
              <a:rPr lang="es-CO" sz="1800" dirty="0" smtClean="0"/>
              <a:t>contable 28.</a:t>
            </a:r>
            <a:endParaRPr lang="es-CO" sz="1800" dirty="0" smtClean="0"/>
          </a:p>
          <a:p>
            <a:r>
              <a:rPr lang="es-CO" sz="1800" dirty="0" smtClean="0"/>
              <a:t>El jueves </a:t>
            </a:r>
            <a:r>
              <a:rPr lang="es-CO" sz="1800" dirty="0" smtClean="0"/>
              <a:t>26 de </a:t>
            </a:r>
            <a:r>
              <a:rPr lang="es-CO" sz="1800" dirty="0" smtClean="0"/>
              <a:t>agosto se reunieron los profesores de la unidad de aseguramiento para continuar la revisión del plan de estudios del pregrado en cuanto toca con su área de conocimiento</a:t>
            </a:r>
            <a:r>
              <a:rPr lang="es-CO" sz="1800" dirty="0" smtClean="0"/>
              <a:t>. En esta ocasión trabajaron sobre los objetivos de aprendizaje de la asignatura de aseguramiento interno.</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Profesores de contabilidad y finanzas se reunieron y discutieron sobre el objetivo de formación de la unidad de Contabilidad y </a:t>
            </a:r>
            <a:r>
              <a:rPr lang="es-CO" sz="1800" dirty="0" smtClean="0"/>
              <a:t>Finanzas.</a:t>
            </a:r>
          </a:p>
          <a:p>
            <a:r>
              <a:rPr lang="es-CO" sz="1800" dirty="0" smtClean="0"/>
              <a:t>Profesores </a:t>
            </a:r>
            <a:r>
              <a:rPr lang="es-CO" sz="1800" dirty="0" smtClean="0"/>
              <a:t>de planta de Contabilidad y </a:t>
            </a:r>
            <a:r>
              <a:rPr lang="es-CO" sz="1800" dirty="0" smtClean="0"/>
              <a:t>Finanzas </a:t>
            </a:r>
            <a:r>
              <a:rPr lang="es-CO" sz="1800" dirty="0" smtClean="0"/>
              <a:t>se reunieron para avanzar en la propuesta </a:t>
            </a:r>
            <a:r>
              <a:rPr lang="es-CO" sz="1800" dirty="0" smtClean="0"/>
              <a:t>de un proyecto </a:t>
            </a:r>
            <a:r>
              <a:rPr lang="es-CO" sz="1800" dirty="0" smtClean="0"/>
              <a:t>de </a:t>
            </a:r>
            <a:r>
              <a:rPr lang="es-CO" sz="1800" dirty="0" smtClean="0"/>
              <a:t>investigación.</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6">
                                            <p:bg/>
                                          </p:spTgt>
                                        </p:tgtEl>
                                        <p:attrNameLst>
                                          <p:attrName>style.visibility</p:attrName>
                                        </p:attrNameLst>
                                      </p:cBhvr>
                                      <p:to>
                                        <p:strVal val="visible"/>
                                      </p:to>
                                    </p:set>
                                    <p:anim calcmode="lin" valueType="num">
                                      <p:cBhvr additive="base">
                                        <p:cTn id="36"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 calcmode="lin" valueType="num">
                                      <p:cBhvr additive="base">
                                        <p:cTn id="42"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6">
                                            <p:txEl>
                                              <p:pRg st="1" end="1"/>
                                            </p:txEl>
                                          </p:spTgt>
                                        </p:tgtEl>
                                        <p:attrNameLst>
                                          <p:attrName>style.visibility</p:attrName>
                                        </p:attrNameLst>
                                      </p:cBhvr>
                                      <p:to>
                                        <p:strVal val="visible"/>
                                      </p:to>
                                    </p:set>
                                    <p:anim calcmode="lin" valueType="num">
                                      <p:cBhvr additive="base">
                                        <p:cTn id="48"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9"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50" fill="hold">
                            <p:stCondLst>
                              <p:cond delay="2000"/>
                            </p:stCondLst>
                            <p:childTnLst>
                              <p:par>
                                <p:cTn id="51" presetID="22" presetClass="entr" presetSubtype="4" fill="hold" grpId="0"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down)">
                                      <p:cBhvr>
                                        <p:cTn id="53" dur="500"/>
                                        <p:tgtEl>
                                          <p:spTgt spid="13"/>
                                        </p:tgtEl>
                                      </p:cBhvr>
                                    </p:animEffect>
                                  </p:childTnLst>
                                </p:cTn>
                              </p:par>
                            </p:childTnLst>
                          </p:cTn>
                        </p:par>
                        <p:par>
                          <p:cTn id="54" fill="hold">
                            <p:stCondLst>
                              <p:cond delay="2500"/>
                            </p:stCondLst>
                            <p:childTnLst>
                              <p:par>
                                <p:cTn id="55" presetID="22" presetClass="entr" presetSubtype="4" fill="hold" grpId="0" nodeType="after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down)">
                                      <p:cBhvr>
                                        <p:cTn id="5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23 de agosto venció el plazo para presentar los ensayos que concursarán en el VI Congreso de Estudiantes.</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El martes 24 de agosto el </a:t>
            </a:r>
            <a:r>
              <a:rPr lang="es-CO" sz="1800" dirty="0" smtClean="0"/>
              <a:t>Profesor Hernando Bermúdez Gómez </a:t>
            </a:r>
            <a:r>
              <a:rPr lang="es-CO" sz="1800" dirty="0" smtClean="0"/>
              <a:t>comentó el </a:t>
            </a:r>
            <a:r>
              <a:rPr lang="es-CO" sz="1800" dirty="0" smtClean="0"/>
              <a:t>documento escrito por el profesor Minga </a:t>
            </a:r>
            <a:r>
              <a:rPr lang="es-CO" sz="1800" dirty="0" err="1" smtClean="0"/>
              <a:t>Negash</a:t>
            </a:r>
            <a:r>
              <a:rPr lang="es-CO" sz="1800" dirty="0" smtClean="0"/>
              <a:t> del Metro </a:t>
            </a:r>
            <a:r>
              <a:rPr lang="es-CO" sz="1800" dirty="0" err="1" smtClean="0"/>
              <a:t>State</a:t>
            </a:r>
            <a:r>
              <a:rPr lang="es-CO" sz="1800" dirty="0" smtClean="0"/>
              <a:t> </a:t>
            </a:r>
            <a:r>
              <a:rPr lang="es-CO" sz="1800" dirty="0" err="1" smtClean="0"/>
              <a:t>College</a:t>
            </a:r>
            <a:r>
              <a:rPr lang="es-CO" sz="1800" dirty="0" smtClean="0"/>
              <a:t> of Denver y de la </a:t>
            </a:r>
            <a:r>
              <a:rPr lang="es-CO" sz="1800" dirty="0" err="1" smtClean="0"/>
              <a:t>University</a:t>
            </a:r>
            <a:r>
              <a:rPr lang="es-CO" sz="1800" dirty="0" smtClean="0"/>
              <a:t> of </a:t>
            </a:r>
            <a:r>
              <a:rPr lang="es-CO" sz="1800" dirty="0" err="1" smtClean="0"/>
              <a:t>the</a:t>
            </a:r>
            <a:r>
              <a:rPr lang="es-CO" sz="1800" dirty="0" smtClean="0"/>
              <a:t> </a:t>
            </a:r>
            <a:r>
              <a:rPr lang="es-CO" sz="1800" dirty="0" err="1" smtClean="0"/>
              <a:t>Witwatersrand</a:t>
            </a:r>
            <a:r>
              <a:rPr lang="es-CO" sz="1800" dirty="0" smtClean="0"/>
              <a:t>, </a:t>
            </a:r>
            <a:r>
              <a:rPr lang="es-CO" sz="1800" i="1" dirty="0" smtClean="0"/>
              <a:t>IFRS </a:t>
            </a:r>
            <a:r>
              <a:rPr lang="es-CO" sz="1800" i="1" dirty="0" smtClean="0"/>
              <a:t>and </a:t>
            </a:r>
            <a:r>
              <a:rPr lang="es-CO" sz="1800" i="1" dirty="0" err="1" smtClean="0"/>
              <a:t>Environmental</a:t>
            </a:r>
            <a:r>
              <a:rPr lang="es-CO" sz="1800" i="1" dirty="0" smtClean="0"/>
              <a:t> </a:t>
            </a:r>
            <a:r>
              <a:rPr lang="es-CO" sz="1800" i="1" dirty="0" err="1" smtClean="0"/>
              <a:t>Accounting</a:t>
            </a:r>
            <a:r>
              <a:rPr lang="es-CO" sz="1800" i="1" dirty="0" smtClean="0"/>
              <a:t>.</a:t>
            </a:r>
            <a:endParaRPr lang="es-CO" sz="1800" i="1"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2" fill="hold">
                            <p:stCondLst>
                              <p:cond delay="4000"/>
                            </p:stCondLst>
                            <p:childTnLst>
                              <p:par>
                                <p:cTn id="33" presetID="2" presetClass="entr" presetSubtype="4" fill="hold" grpId="0"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6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6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1063</TotalTime>
  <Words>313</Words>
  <Application>Microsoft Office PowerPoint</Application>
  <PresentationFormat>Presentación en pantalla (4:3)</PresentationFormat>
  <Paragraphs>16</Paragraphs>
  <Slides>5</Slides>
  <Notes>4</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Viajes</vt:lpstr>
      <vt:lpstr>Registro contable</vt:lpstr>
      <vt:lpstr>Diapositiva 2</vt:lpstr>
      <vt:lpstr>Diapositiva 3</vt:lpstr>
      <vt:lpstr>Diapositiva 4</vt:lpstr>
      <vt:lpstr>Diapositiva 5</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hbermude</cp:lastModifiedBy>
  <cp:revision>242</cp:revision>
  <dcterms:created xsi:type="dcterms:W3CDTF">2010-02-05T13:43:46Z</dcterms:created>
  <dcterms:modified xsi:type="dcterms:W3CDTF">2010-08-30T20:56:39Z</dcterms:modified>
</cp:coreProperties>
</file>