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7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18/06/2016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7619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580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1651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8972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5788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876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18/06/2016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18/06/2016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18/06/2016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18/06/2016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18/06/2016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18/06/2016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18/06/2016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18/06/2016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18/06/2016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18/06/2016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18/06/2016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18/06/2016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290, junio 20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537- Contrapartida 2121 a 2136 - Registro Contable 289.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Próximamente nos trasladaremos al Edificio # 20, Jorge Hoyos Vásquez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Nuevo servicio para usuarios de bicicleta: </a:t>
            </a:r>
            <a:r>
              <a:rPr lang="es-CO" sz="1800" dirty="0" err="1"/>
              <a:t>Bicitaller</a:t>
            </a:r>
            <a:r>
              <a:rPr lang="es-CO" sz="1800" dirty="0"/>
              <a:t>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Continúan los preparativos para la octava versión del Foro de Firmas. Se aprobó el presupuesto.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48390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Empezaron las reflexiones sobre una posible maestría en aseguramiento.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continuó estudiando la contabilización en de inversiones conjuntas.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609960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Ya está publicada la convocatoria interna 010 de la Vicerrectoría de Investigación “Apoyo a proyectos de creación e investigación artística”, realizada con apoyo del Banco Santander.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 las Jornadas “Neoliberalismo, desarrollo y políticas públicas en América Latina”. Buenos Aires, 23 y 24 de junio. Inscripción previa.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13723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Nuestro egresado, el Doctor Jesús Orlando Corredor Alejo presentó su nuevo libro "El Impuesto Diferido a las Ganancias" editado por Editores Hache S.A.S.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Las memorias del X Encuentro de  Profesores de Revisoría Fiscal ya se encuentran disponibles en la web.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16175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días 24, 25 y 26 de junio se realizará una Capacitación para  Administrativos y Docentes FCEA 2016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el informe con los resultados generales del examen Saber Pro 2015, y la evolución de los mismos en los últimos tres años en lo que respecta a los programas de nuestra Facultad.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49164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Regresa nos hizo llegar el boletín de convenios junio de 2016.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marco de </a:t>
            </a:r>
            <a:r>
              <a:rPr lang="es-CO" sz="1800" dirty="0" err="1"/>
              <a:t>Audire</a:t>
            </a:r>
            <a:r>
              <a:rPr lang="es-CO" sz="1800" dirty="0"/>
              <a:t>, los profesores Cesar Augusto Salazar Baquero y Edgar Emilio Salazar Baquero expusieron el tema Casos prácticos de NIF, Problemas de aplicación en la realidad colombiana.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7266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8519</TotalTime>
  <Words>306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2508</cp:revision>
  <dcterms:created xsi:type="dcterms:W3CDTF">2010-02-05T13:43:46Z</dcterms:created>
  <dcterms:modified xsi:type="dcterms:W3CDTF">2016-06-19T01:16:51Z</dcterms:modified>
</cp:coreProperties>
</file>