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14" autoAdjust="0"/>
  </p:normalViewPr>
  <p:slideViewPr>
    <p:cSldViewPr>
      <p:cViewPr>
        <p:scale>
          <a:sx n="100" d="100"/>
          <a:sy n="100" d="100"/>
        </p:scale>
        <p:origin x="0" y="-5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25/06/2016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9592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854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1954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1106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8467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25/06/2016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25/06/2016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25/06/2016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25/06/2016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25/06/2016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25/06/2016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25/06/2016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25/06/2016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25/06/2016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291, junio 27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538 - Contrapartida 2137 a 2151 - Registro Contable 290.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su cuarta reunión, los organizadores de la VIII versión del Foro de Firmas, adoptaron varias decisiones relacionadas con el presupuesto y la logística.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Colciencias abrió la Convocatoria  para el apoyo al intercambio de investigadores en el marco de proyectos con Europa 2016.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Al Primer Congreso en Logística Financiera, que se llevará a cabo los días 3 y 4 de octubre del presente 2016, en la Pontificia Universidad Javeriana, de Bogotá Colombia, se aceptaron 64 ponencias.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30307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Ciencias Contables siguió invitando a los profesores al Taller de Actualización en Normas Internacionales de Información Financiera PYMES y al Taller de Actualización en Normas Internacionales de Información Financiera.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preparó un nuevo borrador sobre el perfil de los egresados del programa de Contaduría Pública.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800542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15 de junio, ingresó a la planta de profesores la contadora pública Maria Angélica Farfán Liévano.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inició la preparación de la próxima edición de Vademécum.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018566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 la profesora Jenny Marlene Sosa presentó el tema Responsabilidad profesional del contador público colombiano y su actual código de ética integrado.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difundieron las instrucciones denominadas Solicitud y entrega de bonos </a:t>
            </a:r>
            <a:r>
              <a:rPr lang="es-CO" sz="1800" dirty="0" err="1"/>
              <a:t>Sodexo</a:t>
            </a:r>
            <a:r>
              <a:rPr lang="es-CO" sz="1800" dirty="0"/>
              <a:t> para monitores (TH-P12-PR04).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28850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  invitó a los talleres sobre Diseño de pregunta cerradas y Diseño de rúbricas.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Por primera vez el Foro de Firmas transmitirá su plenario.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50248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8552</TotalTime>
  <Words>282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2529</cp:revision>
  <dcterms:created xsi:type="dcterms:W3CDTF">2010-02-05T13:43:46Z</dcterms:created>
  <dcterms:modified xsi:type="dcterms:W3CDTF">2016-06-25T20:31:33Z</dcterms:modified>
</cp:coreProperties>
</file>