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1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2/07/2016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1200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397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491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007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436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2/07/2016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2/07/2016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2/07/2016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2/07/2016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2/07/2016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2/07/2016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2/07/2016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2/07/2016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292, julio 4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539- Contrapartida 2152 a 2166 - Registro Contable 291.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inició la presentación de informes sobre el período 2016-1 y la elaboración de los planes de trabajo para el período 2016-2.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No. 41 de la Vicerrectoría de Investigación - Financiación, estancias y oportunidades para investigar y estudiar.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Continúa la preparación del próximo número de Vademécum.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34855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los resultados de las evaluaciones que los estudiantes hicieron de sus profesores.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realizará una capacitación sobre análisis de datos para profesores utilizando la aplicación </a:t>
            </a:r>
            <a:r>
              <a:rPr lang="es-CO" sz="1800" dirty="0" err="1"/>
              <a:t>Tableau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782934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este período habrá cambio de horario en los centros de copiado.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Ciencias Contables invitó al taller Manejo de la herramienta SPSS – Interpretación Estadística Básica descriptiva.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21363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dieron a conocer los Lineamientos para la contratación de profesores hora cátedra – 2016.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próximo 7 de julio el área contable se trasladará al 6 piso del Edificio Jorge Hoyos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350038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cambiaron las reglas de acceso a la Tesorería. Ahora se requiere identificación.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 vigente la suscripción electrónica a la revista Técnica Contable.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47857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8577</TotalTime>
  <Words>212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2541</cp:revision>
  <dcterms:created xsi:type="dcterms:W3CDTF">2010-02-05T13:43:46Z</dcterms:created>
  <dcterms:modified xsi:type="dcterms:W3CDTF">2016-07-02T22:32:45Z</dcterms:modified>
</cp:coreProperties>
</file>