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14" autoAdjust="0"/>
  </p:normalViewPr>
  <p:slideViewPr>
    <p:cSldViewPr>
      <p:cViewPr varScale="1">
        <p:scale>
          <a:sx n="73" d="100"/>
          <a:sy n="73" d="100"/>
        </p:scale>
        <p:origin x="1109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2/07/2016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712000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3978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284915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950071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04362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2/07/2016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2/07/2016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2/07/2016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2/07/2016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2/07/2016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2/07/2016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2/07/2016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2/07/2016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2/07/2016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2/07/2016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2/07/2016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2/07/2016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292, julio 4 de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539- Contrapartida 2152 a 2166 - Registro Contable 291.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inició la presentación de informes sobre el período 2016-1 y la elaboración de los planes de trabajo para el período 2016-2.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5368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Circuló el Boletín No. 41 de la Vicerrectoría de Investigación - Financiación, estancias y oportunidades para investigar y estudiar.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Continúa la preparación del próximo número de Vademécum.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7348558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publicaron los resultados de las evaluaciones que los estudiantes hicieron de sus profesores.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realizará una capacitación sobre análisis de datos para profesores utilizando la aplicación </a:t>
            </a:r>
            <a:r>
              <a:rPr lang="es-CO" sz="1800" dirty="0" err="1"/>
              <a:t>Tableau</a:t>
            </a:r>
            <a:r>
              <a:rPr lang="es-CO" sz="1800" dirty="0"/>
              <a:t>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782934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Durante este período habrá cambio de horario en los centros de copiado.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Departamento de Ciencias Contables invitó al taller Manejo de la herramienta SPSS – Interpretación Estadística Básica descriptiva.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7213630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dieron a conocer los Lineamientos para la contratación de profesores hora cátedra – 2016.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próximo 7 de julio el área contable se trasladará al 6 piso del Edificio Jorge Hoyos S.J.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1350038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cambiaron las reglas de acceso a la Tesorería. Ahora se requiere identificación.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Está vigente la suscripción electrónica a la revista Técnica Contable.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6478571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8577</TotalTime>
  <Words>212</Words>
  <Application>Microsoft Office PowerPoint</Application>
  <PresentationFormat>Presentación en pantalla (4:3)</PresentationFormat>
  <Paragraphs>28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2541</cp:revision>
  <dcterms:created xsi:type="dcterms:W3CDTF">2010-02-05T13:43:46Z</dcterms:created>
  <dcterms:modified xsi:type="dcterms:W3CDTF">2016-07-02T22:32:45Z</dcterms:modified>
</cp:coreProperties>
</file>