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10/07/2016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197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902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10/07/2016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10/07/2016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10/07/2016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10/07/2016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10/07/2016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10/07/2016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10/07/2016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10/07/2016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10/07/2016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293, julio11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539- Contrapartida 2152 a 2166 - Registro Contable 291.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del Instituto Pensar la Invitación al lanzamiento del libro 'CAMINOS CONDENADOS' 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de la Vicerrectoría de Extensión y Relaciones Interinstitucionales correspondiente a los meses de abril a junio.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trasladamos al edificio Jorge Hoyos Vásquez S.J. (20).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1103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su última reunión los organizadores de la VIII versión del Foro de Firmas trabajaron sobre la agenda del evento.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Diplomado Derechos Humanos de los Migrantes y Acuerdos Internacionales.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92608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8594</TotalTime>
  <Words>110</Words>
  <Application>Microsoft Office PowerPoint</Application>
  <PresentationFormat>Presentación en pantalla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2548</cp:revision>
  <dcterms:created xsi:type="dcterms:W3CDTF">2010-02-05T13:43:46Z</dcterms:created>
  <dcterms:modified xsi:type="dcterms:W3CDTF">2016-07-10T19:32:31Z</dcterms:modified>
</cp:coreProperties>
</file>