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3" r:id="rId4"/>
    <p:sldId id="264" r:id="rId5"/>
    <p:sldId id="265" r:id="rId6"/>
    <p:sldId id="266" r:id="rId7"/>
    <p:sldId id="267" r:id="rId8"/>
    <p:sldId id="268" r:id="rId9"/>
    <p:sldId id="269" r:id="rId10"/>
    <p:sldId id="270"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16144" autoAdjust="0"/>
    <p:restoredTop sz="86414" autoAdjust="0"/>
  </p:normalViewPr>
  <p:slideViewPr>
    <p:cSldViewPr>
      <p:cViewPr varScale="1">
        <p:scale>
          <a:sx n="73" d="100"/>
          <a:sy n="73" d="100"/>
        </p:scale>
        <p:origin x="1642" y="53"/>
      </p:cViewPr>
      <p:guideLst>
        <p:guide orient="horz" pos="2160"/>
        <p:guide pos="2880"/>
      </p:guideLst>
    </p:cSldViewPr>
  </p:slideViewPr>
  <p:outlineViewPr>
    <p:cViewPr>
      <p:scale>
        <a:sx n="33" d="100"/>
        <a:sy n="33" d="100"/>
      </p:scale>
      <p:origin x="0" y="-711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17/07/2016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11206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0021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64511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49987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93888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178071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22602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13271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17/07/2016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17/07/2016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17/07/2016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17/07/2016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17/07/2016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17/07/2016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17/07/2016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17/07/2016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294, julio 18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Están abiertas las inscripciones para el Primer Congreso Internacional y XII Congreso Nacional de Estudiantes de Contaduría Pública que se realizará del 6 al 8 de octubre de 2016.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Natalia Andrea Baracaldo Lozano, del Departamento de Ciencias Contables de la Facultad de Ciencias Económicas y Administrativas, participó en el </a:t>
            </a:r>
            <a:r>
              <a:rPr lang="es-CO" sz="1800" dirty="0" err="1"/>
              <a:t>Audit</a:t>
            </a:r>
            <a:r>
              <a:rPr lang="es-CO" sz="1800" dirty="0"/>
              <a:t> </a:t>
            </a:r>
            <a:r>
              <a:rPr lang="es-CO" sz="1800" dirty="0" err="1"/>
              <a:t>Educator's</a:t>
            </a:r>
            <a:r>
              <a:rPr lang="es-CO" sz="1800" dirty="0"/>
              <a:t> </a:t>
            </a:r>
            <a:r>
              <a:rPr lang="es-CO" sz="1800" dirty="0" err="1"/>
              <a:t>Bootcamp</a:t>
            </a:r>
            <a:r>
              <a:rPr lang="es-CO" sz="1800" dirty="0"/>
              <a:t>, el cual se llevó a cabo en la ciudad de Chicago (IL) en los Estados Unidos.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3503383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541, Contrapartida 2181 a 2194, Registro Contable 293.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participará en el Diplomado: </a:t>
            </a:r>
            <a:r>
              <a:rPr lang="es-CO" sz="1800" dirty="0" err="1"/>
              <a:t>Nias</a:t>
            </a:r>
            <a:r>
              <a:rPr lang="es-CO" sz="1800" dirty="0"/>
              <a:t> - Normas Internacionales De Aseguramiento De Información – Superintendencia Financiera, organizado por la Universidad del Rosario.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renovó la suscripción de la revista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documento Adaptación Académica Estudiantil y Soportes para el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2326837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nos recordó el Apoyo económico para  Prácticas Internacionales mediante la Circular No. 002-2016 VERI- que trata de la Resolución 637.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el Contador javeriano Wilmar Franco </a:t>
            </a:r>
            <a:r>
              <a:rPr lang="es-CO" sz="1800" dirty="0" err="1"/>
              <a:t>Franco</a:t>
            </a:r>
            <a:r>
              <a:rPr lang="es-CO" sz="1800" dirty="0"/>
              <a:t> expuso el tema ¿Valorizaciones, para Qué? La conveniencia de una base de medición única o una base mixta, al dar cumplimiento a los objetivos de los estados financieros.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814754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participar en el CICLO DE PRIMEROS AUXILIOS PARA PROFESORES: ¿Cómo acompañar a sus estudiantes?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Inició operaciones la Tienda Juan Valdez en el edificio Jorge Hoyos Vásquez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861545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dio la bienvenida y la inducción a los neo javerianos 2016-30.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Spatia, actividad del INCP apoyada por el Departamento de Ciencias Contables, se analizaron las propuestas sobre utilizar las NIIF para determinar la base gravable y organizar un auditor tributario.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408895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primera plenaria de profesores del período 2016-30 del Departamento de Ciencias Contables.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Conozca el catálogo de los Servicios de correspondencia.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6938227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actualizó el directorio de los profesores de planta que está disponible en </a:t>
            </a:r>
            <a:r>
              <a:rPr lang="es-CO" sz="1800" dirty="0" err="1"/>
              <a:t>Kraken</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Ciencias Jurídicas invitó al Seminario Responsabilidad y Cuantificación del Daño 2016.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1959318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Tecnologías de la Información ha desarrollado un nuevo directorio telefónico universitario con el que se pretende que las extensiones de todos los integrantes de la Comunidad Javeriana permanezcan actualizadas.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Yolima Farfán Buitrago del departamento de Ciencias Contables de la Facultad de Ciencias Económicas y Administrativas participó en la asamblea anual de la </a:t>
            </a:r>
            <a:r>
              <a:rPr lang="es-CO" sz="1800" dirty="0" err="1"/>
              <a:t>Academy</a:t>
            </a:r>
            <a:r>
              <a:rPr lang="es-CO" sz="1800" dirty="0"/>
              <a:t> of International Business (AIB) que se llevó a cabo en New Orleáns, Luisiana, EE.UU, del 27 al 30 junio.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271146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8654</TotalTime>
  <Words>458</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2567</cp:revision>
  <dcterms:created xsi:type="dcterms:W3CDTF">2010-02-05T13:43:46Z</dcterms:created>
  <dcterms:modified xsi:type="dcterms:W3CDTF">2016-07-17T16:40:13Z</dcterms:modified>
</cp:coreProperties>
</file>