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2" r:id="rId3"/>
    <p:sldId id="263" r:id="rId4"/>
    <p:sldId id="264" r:id="rId5"/>
    <p:sldId id="265" r:id="rId6"/>
    <p:sldId id="266" r:id="rId7"/>
    <p:sldId id="267" r:id="rId8"/>
    <p:sldId id="268" r:id="rId9"/>
    <p:sldId id="269" r:id="rId10"/>
    <p:sldId id="270" r:id="rId11"/>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44" autoAdjust="0"/>
    <p:restoredTop sz="86414" autoAdjust="0"/>
  </p:normalViewPr>
  <p:slideViewPr>
    <p:cSldViewPr>
      <p:cViewPr varScale="1">
        <p:scale>
          <a:sx n="73" d="100"/>
          <a:sy n="73" d="100"/>
        </p:scale>
        <p:origin x="1642"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24/07/2016</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282850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509751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689655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919422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209759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7402368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9876289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041918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24/07/2016</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24/07/2016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24/07/2016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24/07/2016</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24/07/2016</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24/07/2016</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24/07/2016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24/07/2016</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24/07/2016</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24/07/2016</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24/07/2016</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24/07/2016</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295, julio 25 de 2016</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Colciencias abrió la Convocatoria nacional jóvenes investigadores e innovadores 2016.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invitamos a la Eucaristía Martes 26 de Julio Capilla Francisco Javier (Edificio Pablo VI), con motivo de los 45 años de la Carrera de Contaduría Pública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0343839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542 - Contrapartida 2195 a 2212 - Registro Contable 294.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Boletín No. 42 de la Vicerrectoría de Investigación - Financiación, estancias y becas para investigar y estudiar.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la Universidad de Los Andes, durante la celebración de los 20 años de la Contaduría General de la Nación, el profesor Hernando Bermúdez Gómez intervino en el panel Retos para los preparadores de información y tomadores de decisiones en el Estado.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Ya están definidas las firmas de contadores que patrocinarán la próxima versión del Foro de Firmas.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3999060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Fuimos invitados al I Simposio sobre Gestión Humana.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abrieron las inscripciones para el Diplomado Estrategia de Costos y Presupuestos.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9131600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la presentación de la nueva planeación institucional.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del proyecto de investigación “Guía para la aplicación de las Normas Internacionales de Información financiera (NIIF) para Pymes en entidades sin ánimo de lucro – Comunidades Religiosas en Colombia”, se está llevando a cabo un Curso de Sensibilización y Capacitación al personal del área financiera de las Comunidades Religiosas, los días 13, 19 y 27 de julio,.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4581835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convocaron las Elecciones del Comité Paritario de Seguridad y Salud en el trabajo 2016 – 2018.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 Investigación está realizando acercamientos con la Sociedad Max Planck, con el ánimo de explorar posibilidades de colaboración en temas científicos y tecnológicos.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383957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profesor Hernando Bermúdez culminó su intervención en el diplomado sobre NAI en la </a:t>
            </a:r>
            <a:r>
              <a:rPr lang="es-CO" sz="1800" dirty="0" err="1"/>
              <a:t>Superfinanciera</a:t>
            </a:r>
            <a:r>
              <a:rPr lang="es-CO" sz="1800" dirty="0"/>
              <a:t>, tratando el tema Código de Ética.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abrieron las inscripciones al Coro docentes y administrativos.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0463492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iniciaron las clases del período 2016-30.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abrió la convocatoria para la selección de natación.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0559749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invitó al lanzamiento del libro “HACIA UNA COOPERACIÓN INTERNACIONAL TRANSFORMADORA”.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Superintendencia de Sociedades invitó al evento Preparación y Presentación de Información Financiera 2016.</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6831315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8687</TotalTime>
  <Words>392</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2585</cp:revision>
  <dcterms:created xsi:type="dcterms:W3CDTF">2010-02-05T13:43:46Z</dcterms:created>
  <dcterms:modified xsi:type="dcterms:W3CDTF">2016-07-24T20:42:48Z</dcterms:modified>
</cp:coreProperties>
</file>