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86414" autoAdjust="0"/>
  </p:normalViewPr>
  <p:slideViewPr>
    <p:cSldViewPr>
      <p:cViewPr varScale="1">
        <p:scale>
          <a:sx n="73" d="100"/>
          <a:sy n="73" d="100"/>
        </p:scale>
        <p:origin x="164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7/08/2016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3440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0596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5882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7177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3864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261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3427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1551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7/08/2016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7/08/2016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7/08/2016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7/08/2016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7/08/2016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7/08/2016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7/08/2016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7/08/2016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7/08/2016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7/08/2016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7/08/2016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7/08/2016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297, agosto 8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Hernando Bermúdez Gómez intervino en el Panel: "Riesgos Contable, Financieros e Informáticos y su Mitigación“, en desarrollo del </a:t>
            </a:r>
            <a:r>
              <a:rPr lang="en-US" sz="1800" dirty="0"/>
              <a:t>World Quality Forum Bogotá 2016.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equipo de Centro Ático presentó el portal web 1 Minuto para toda la vida, el cual hace referencia al cuidado y ahorro del agua.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42978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544 - Contrapartida 2227 a 2242 - Registro Contable 296.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Hernando Bermúdez Gómez expuso el tema Taxonomía del Derecho Contable Colombiano, en el 1er. Congreso de Derecho empresarial, contable y de los negocios, realizado en Cartagena.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Ciencias Jurídicas invitó a la conferencia "Introducción al Derecho de la Competencia“.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Padre Rector anunció la entrega de distinciones a dos profesores de la Facultad de Ciencias Sociales: Cristo Rafael Figueroa Sánchez y Jaime García Saucedo.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288717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</a:t>
            </a:r>
            <a:r>
              <a:rPr lang="es-CO" sz="1800" dirty="0" err="1"/>
              <a:t>Audire</a:t>
            </a:r>
            <a:r>
              <a:rPr lang="es-CO" sz="1800" dirty="0"/>
              <a:t>, Cesar Evelio Anzola Aguilar y Lucero Téllez Hernández dirigieron un taller sobre ¿Cómo realizar su declaración de renta, según el programa ayuda renta de la DIAN?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la Carrera recordó las reglas mínimas que los profesores deben observar respecto de los estudiantes.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143409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VERI recordó los procedimientos de gestión de las actividades de extensión.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VERI recordó que la Universidad aprobó un descuento del 50% para apoyar la movilidad estudiantil internacional.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52936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Regresa publicó su boletín de noticias correspondiente a Agosto de 2016.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Centro de Estudios en Derecho Contable y del Grupo de Estudios en Contabilidad Internacional, recibieron la programación del segundo semestre de 2016.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08489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en la Universidad el Foro Impuestos Al Tabaco En Latinoamérica.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del Medio Universitario divulgó las  Orientaciones para Procedimientos en Posibles Casos de Violencia Sexual.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70983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Nuestro Decano de Facultad  estará fuera del país participando en </a:t>
            </a:r>
            <a:r>
              <a:rPr lang="es-CO" sz="1800" dirty="0" err="1"/>
              <a:t>The</a:t>
            </a:r>
            <a:r>
              <a:rPr lang="es-CO" sz="1800" dirty="0"/>
              <a:t> 76th </a:t>
            </a:r>
            <a:r>
              <a:rPr lang="es-CO" sz="1800" dirty="0" err="1"/>
              <a:t>Annual</a:t>
            </a:r>
            <a:r>
              <a:rPr lang="es-CO" sz="1800" dirty="0"/>
              <a:t> Meeting, organizada  por la </a:t>
            </a:r>
            <a:r>
              <a:rPr lang="es-CO" sz="1800" dirty="0" err="1"/>
              <a:t>Academy</a:t>
            </a:r>
            <a:r>
              <a:rPr lang="es-CO" sz="1800" dirty="0"/>
              <a:t> of Management en Anaheim, California.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Departamento de Administración de Empresas informó la vinculación del Profesor Chi-Ying.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892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pusieron en contacto con nosotros los miembros del Comité Organizador del próximo Congreso de estudiantes de Contaduría Pública a realizarse en Medellín los días 14, 15 y 16 de Octubre.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INCP anunció que Bogotá será la sede oficial del </a:t>
            </a:r>
            <a:r>
              <a:rPr lang="pt-BR" sz="1800" dirty="0"/>
              <a:t>Foro Regional SMP IFAC.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039220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8795</TotalTime>
  <Words>418</Words>
  <Application>Microsoft Office PowerPoint</Application>
  <PresentationFormat>Presentación en pantalla (4:3)</PresentationFormat>
  <Paragraphs>40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2634</cp:revision>
  <dcterms:created xsi:type="dcterms:W3CDTF">2010-02-05T13:43:46Z</dcterms:created>
  <dcterms:modified xsi:type="dcterms:W3CDTF">2016-08-07T17:45:10Z</dcterms:modified>
</cp:coreProperties>
</file>