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86414" autoAdjust="0"/>
  </p:normalViewPr>
  <p:slideViewPr>
    <p:cSldViewPr>
      <p:cViewPr varScale="1">
        <p:scale>
          <a:sx n="73" d="100"/>
          <a:sy n="73" d="100"/>
        </p:scale>
        <p:origin x="164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14/08/2016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7523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386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359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0504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079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93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14/08/2016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14/08/2016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14/08/2016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14/08/2016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14/08/2016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14/08/2016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14/08/2016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14/08/2016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298, agosto 15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Novitas 545 - Contrapartida 2243 a 2249 - Registro Contable 297.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desarrollo de las Jornadas de capacitaciones definidas con el señor Subdirector de Inspección y Vigilancia del Ministerio de Educación Nacional, el profesor Hernando Bermúdez conversó con los contadores y abogados de la subdirección.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al XIII SIMPOSIO NACIONAL y VIII INTERNACIONAL DE EXPERTOS EN FINANZAS.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Invitación al Congreso Internacional de Teología: "Interpelaciones del Papa Francisco a la Teología hoy“.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9350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conversaron sobre las revistas, su indexación, la categorización de los grupos de investigación y el trabajo de los semilleros.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 la </a:t>
            </a:r>
            <a:r>
              <a:rPr lang="en-US" sz="1800" dirty="0" err="1"/>
              <a:t>Conferencia</a:t>
            </a:r>
            <a:r>
              <a:rPr lang="en-US" sz="1800" dirty="0"/>
              <a:t> </a:t>
            </a:r>
            <a:r>
              <a:rPr lang="en-US" sz="1800" i="1" dirty="0"/>
              <a:t>Labor markets, distribution and the political economy of international trade.</a:t>
            </a:r>
            <a:endParaRPr lang="es-CO" sz="1800" i="1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27717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pregrado de Contaduría Pública fue acreditado por 4 años.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Como parte de su estrategia de apropiación y conocimiento de los recursos disponibles para los usuarios, la Biblioteca ofrece a la Comunidad Educativa Javeriana la posibilidad de acceder a cursos que les brinden las orientaciones necesarias para el aprovechamiento autónomo de las Bases de Datos, herramientas de apoyo, así como los demás materiales bibliográficos y recursos existentes.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26731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las acciones para definir un nuevo plan de estudios, los profesores siguieron trabajando en la definición del perfil del egresado.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programa de Formación Integral para Académicos del Centro Pastoral, están promoviendo las inscripciones del profesorado  al  Curso Taller de Acompañamiento Personal, experiencia que se realiza hace mas de 8 años en la Universidad y que tiene como objetivo: Propiciar la reflexión en torno al reconocimiento personal y de los otros como base para la construcción de la comunidad de cuidado, por medio de experiencias fundamentadas en la ética del cuidado y la tradición </a:t>
            </a:r>
            <a:r>
              <a:rPr lang="es-CO" sz="1800" dirty="0" err="1"/>
              <a:t>jesuitica</a:t>
            </a:r>
            <a:r>
              <a:rPr lang="es-CO" sz="1800" dirty="0"/>
              <a:t> de la "cura </a:t>
            </a:r>
            <a:r>
              <a:rPr lang="es-CO" sz="1800" dirty="0" err="1"/>
              <a:t>personalis</a:t>
            </a:r>
            <a:r>
              <a:rPr lang="es-CO" sz="1800" dirty="0"/>
              <a:t>".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76621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año 2008 se realiza el  Foro Nacional de Voluntariado Universitario y Responsabilidad Social Universitaria.  Un espacio académico donde se busca visibilizar y generar reflexiones en torno a las experiencias del voluntariado.  Este año en la organización del Foro se encuentran las Instituciones de Educación Superior –IES-: Universidad del Rosario, la Pontificia Universidad Javeriana, </a:t>
            </a:r>
            <a:r>
              <a:rPr lang="es-CO" sz="1800" dirty="0" err="1"/>
              <a:t>Uniminuto</a:t>
            </a:r>
            <a:r>
              <a:rPr lang="es-CO" sz="1800" dirty="0"/>
              <a:t>, El Bosque, Nacional, Los Libertadores, Cooperativa, </a:t>
            </a:r>
            <a:r>
              <a:rPr lang="es-CO" sz="1800" dirty="0" err="1"/>
              <a:t>Uniagustiniana</a:t>
            </a:r>
            <a:r>
              <a:rPr lang="es-CO" sz="1800" dirty="0"/>
              <a:t> y Área Andina, pertenecientes a la Red de Voluntariado Universitario.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remitió la Invitación Al II Seminario Internacional De </a:t>
            </a:r>
            <a:r>
              <a:rPr lang="es-CO" sz="1800" dirty="0" err="1"/>
              <a:t>Bioderecho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0047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No. 44 de la Vicerrectoría de Investigación - Financiación y becas para investigar, crear, innovar y estudiar.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Continuaron los preparativos para la VIII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67209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8832</TotalTime>
  <Words>468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2648</cp:revision>
  <dcterms:created xsi:type="dcterms:W3CDTF">2010-02-05T13:43:46Z</dcterms:created>
  <dcterms:modified xsi:type="dcterms:W3CDTF">2016-08-14T20:34:09Z</dcterms:modified>
</cp:coreProperties>
</file>