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6414" autoAdjust="0"/>
  </p:normalViewPr>
  <p:slideViewPr>
    <p:cSldViewPr>
      <p:cViewPr varScale="1">
        <p:scale>
          <a:sx n="73" d="100"/>
          <a:sy n="73" d="100"/>
        </p:scale>
        <p:origin x="164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21/08/2016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5436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398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263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499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88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61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21/08/2016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21/08/2016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21/08/2016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21/08/2016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21/08/2016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21/08/2016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21/08/2016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21/08/2016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299, agosto 22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546 - Contrapartida 2250 a 2264 - Registro Contable 298.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Spatia, se discutió sobre la causación de ingresos, teniendo en cuenta nuevas leyes que consagran el criterio de caja.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Voluntariado Javeriano  invitó al Conversatorio El arte como herramienta de transformación social.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ha abierto la Convocatoria para la Validación de Pruebas de Concepto.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06378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trabajo preparó una versión del perfil del contador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Versión Póster, para estudiantes, en el marco del Congreso Internacional de Escritura (WRAB 2017) que se llevará a cabo el próximo año en la Universidad Javeriana: La idea es incentivar a los estudiantes que quieran participar en torno a la reflexión  ¿Cómo ha sido tu experiencia con la lectura y la escritura en la universidad?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3610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invita a los egresados a postularse al Consejo de 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1er Seminario Internacional Migraciones Cualificadas en América Latina. Retos y Perspectivas.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0329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invitó a la presentación del libro Los fundamentos de una “ilusión”. ¿Dios y la religión, ilusión o realidad? Escrito por el Padre Gerardo Remolina S.J.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Marcos Valderrama compartió un banco de preguntas incorporado en </a:t>
            </a:r>
            <a:r>
              <a:rPr lang="es-CO" sz="1800" dirty="0" err="1"/>
              <a:t>Blackboard</a:t>
            </a:r>
            <a:r>
              <a:rPr lang="es-CO" sz="1800" dirty="0"/>
              <a:t> (deben importarse para leerse desde allí)  de los capítulos 1 y 2  de la versión IFRS de </a:t>
            </a:r>
            <a:r>
              <a:rPr lang="es-CO" sz="1800" dirty="0" err="1"/>
              <a:t>Kieso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8965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Marketing </a:t>
            </a:r>
            <a:r>
              <a:rPr lang="es-CO" sz="1800" dirty="0" err="1"/>
              <a:t>Experience</a:t>
            </a:r>
            <a:r>
              <a:rPr lang="es-CO" sz="1800" dirty="0"/>
              <a:t> </a:t>
            </a:r>
            <a:r>
              <a:rPr lang="es-CO" sz="1800" dirty="0" err="1"/>
              <a:t>Week</a:t>
            </a:r>
            <a:r>
              <a:rPr lang="es-CO" sz="1800" dirty="0"/>
              <a:t>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CVPI - Selecciones de Septiembre 2016- ¿Qué espera la Compañía de Jesús de sus Ex-alumnos?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3436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que tengan una permanencia continua de tres años, puedan ser vinculados a través de un contrato de trabajo a término indefinido.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difundió el Cronograma de la Semana de Movilidad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89669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8890</TotalTime>
  <Words>329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2664</cp:revision>
  <dcterms:created xsi:type="dcterms:W3CDTF">2010-02-05T13:43:46Z</dcterms:created>
  <dcterms:modified xsi:type="dcterms:W3CDTF">2016-08-21T19:40:22Z</dcterms:modified>
</cp:coreProperties>
</file>