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  <p:sldId id="268" r:id="rId9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44" autoAdjust="0"/>
    <p:restoredTop sz="86414" autoAdjust="0"/>
  </p:normalViewPr>
  <p:slideViewPr>
    <p:cSldViewPr>
      <p:cViewPr varScale="1">
        <p:scale>
          <a:sx n="73" d="100"/>
          <a:sy n="73" d="100"/>
        </p:scale>
        <p:origin x="1642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49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3120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21/08/2016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6125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604902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754366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839885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472630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249994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088856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16113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21/08/2016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21/08/2016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21/08/2016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21/08/2016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21/08/2016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/>
              <a:t>Haga clic para modificar el estilo de texto del patrón</a:t>
            </a:r>
          </a:p>
          <a:p>
            <a:pPr lvl="1" eaLnBrk="1" latinLnBrk="0" hangingPunct="1"/>
            <a:r>
              <a:rPr lang="es-ES" dirty="0"/>
              <a:t>Segundo nivel</a:t>
            </a:r>
          </a:p>
          <a:p>
            <a:pPr lvl="2" eaLnBrk="1" latinLnBrk="0" hangingPunct="1"/>
            <a:r>
              <a:rPr lang="es-ES" dirty="0"/>
              <a:t>Tercer nivel</a:t>
            </a:r>
          </a:p>
          <a:p>
            <a:pPr lvl="3" eaLnBrk="1" latinLnBrk="0" hangingPunct="1"/>
            <a:r>
              <a:rPr lang="es-ES" dirty="0"/>
              <a:t>Cuarto nivel</a:t>
            </a:r>
          </a:p>
          <a:p>
            <a:pPr lvl="4" eaLnBrk="1" latinLnBrk="0" hangingPunct="1"/>
            <a:r>
              <a:rPr lang="es-ES" dirty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21/08/2016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21/08/2016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21/08/2016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21/08/2016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21/08/2016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21/08/2016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/>
              <a:t>Segundo nivel</a:t>
            </a:r>
          </a:p>
          <a:p>
            <a:pPr lvl="2" eaLnBrk="1" latinLnBrk="0" hangingPunct="1"/>
            <a:r>
              <a:rPr kumimoji="0" lang="es-ES" dirty="0"/>
              <a:t>Tercer nivel</a:t>
            </a:r>
          </a:p>
          <a:p>
            <a:pPr lvl="3" eaLnBrk="1" latinLnBrk="0" hangingPunct="1"/>
            <a:r>
              <a:rPr kumimoji="0" lang="es-ES" dirty="0"/>
              <a:t>Cuarto nivel</a:t>
            </a:r>
          </a:p>
          <a:p>
            <a:pPr lvl="4" eaLnBrk="1" latinLnBrk="0" hangingPunct="1"/>
            <a:r>
              <a:rPr kumimoji="0" lang="es-ES" dirty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21/08/2016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>
                <a:latin typeface="Bradley Hand ITC" pitchFamily="66" charset="0"/>
              </a:rPr>
              <a:t>Registro contable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/>
              <a:t>Número 299, agosto 22 de 2016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546 - Contrapartida 2250 a 2264 - Registro Contable 298.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En el marco de Spatia, se discutió sobre la causación de ingresos, teniendo en cuenta nuevas leyes que consagran el criterio de caja.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4353684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Voluntariado Javeriano  invitó al Conversatorio El arte como herramienta de transformación social.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ha abierto la Convocatoria para la Validación de Pruebas de Concepto.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10637835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grupo de trabajo preparó una versión del perfil del contador javeriano.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Versión Póster, para estudiantes, en el marco del Congreso Internacional de Escritura (WRAB 2017) que se llevará a cabo el próximo año en la Universidad Javeriana: La idea es incentivar a los estudiantes que quieran participar en torno a la reflexión  ¿Cómo ha sido tu experiencia con la lectura y la escritura en la universidad?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4936100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invita a los egresados a postularse al Consejo de Facultad.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Instituto Pensar invitó al 1er Seminario Internacional Migraciones Cualificadas en América Latina. Retos y Perspectivas.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43032933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Padre Rector invitó a la presentación del libro Los fundamentos de una “ilusión”. ¿Dios y la religión, ilusión o realidad? Escrito por el Padre Gerardo Remolina S.J.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profesor Marcos Valderrama compartió un banco de preguntas incorporado en </a:t>
            </a:r>
            <a:r>
              <a:rPr lang="es-CO" sz="1800" dirty="0" err="1"/>
              <a:t>Blackboard</a:t>
            </a:r>
            <a:r>
              <a:rPr lang="es-CO" sz="1800" dirty="0"/>
              <a:t> (deben importarse para leerse desde allí)  de los capítulos 1 y 2  de la versión IFRS de </a:t>
            </a:r>
            <a:r>
              <a:rPr lang="es-CO" sz="1800" dirty="0" err="1"/>
              <a:t>Kieso</a:t>
            </a:r>
            <a:r>
              <a:rPr lang="es-CO" sz="1800" dirty="0"/>
              <a:t>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39896531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Recibimos una invitación al Marketing </a:t>
            </a:r>
            <a:r>
              <a:rPr lang="es-CO" sz="1800" dirty="0" err="1"/>
              <a:t>Experience</a:t>
            </a:r>
            <a:r>
              <a:rPr lang="es-CO" sz="1800" dirty="0"/>
              <a:t> </a:t>
            </a:r>
            <a:r>
              <a:rPr lang="es-CO" sz="1800" dirty="0" err="1"/>
              <a:t>Week</a:t>
            </a:r>
            <a:r>
              <a:rPr lang="es-CO" sz="1800" dirty="0"/>
              <a:t> 2016.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Circuló el CVPI - Selecciones de Septiembre 2016- ¿Qué espera la Compañía de Jesús de sus Ex-alumnos? 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66343675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Los profesores de planta que tengan una permanencia continua de tres años, puedan ser vinculados a través de un contrato de trabajo a término indefinido.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difundió el Cronograma de la Semana de Movilidad Javeriana.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18966985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8890</TotalTime>
  <Words>329</Words>
  <Application>Microsoft Office PowerPoint</Application>
  <PresentationFormat>Presentación en pantalla (4:3)</PresentationFormat>
  <Paragraphs>32</Paragraphs>
  <Slides>8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4" baseType="lpstr">
      <vt:lpstr>Bradley Hand ITC</vt:lpstr>
      <vt:lpstr>Calibri</vt:lpstr>
      <vt:lpstr>Franklin Gothic Book</vt:lpstr>
      <vt:lpstr>Franklin Gothic Medium</vt:lpstr>
      <vt:lpstr>Wingdings 2</vt:lpstr>
      <vt:lpstr>Viajes</vt:lpstr>
      <vt:lpstr>Registro contable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Pontificia Universidad Javeriana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Hernando Bermúdez Gómez</cp:lastModifiedBy>
  <cp:revision>2664</cp:revision>
  <dcterms:created xsi:type="dcterms:W3CDTF">2010-02-05T13:43:46Z</dcterms:created>
  <dcterms:modified xsi:type="dcterms:W3CDTF">2016-08-21T19:40:22Z</dcterms:modified>
</cp:coreProperties>
</file>