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9" r:id="rId4"/>
    <p:sldId id="260"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374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22/02/2010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22/02/2010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22/02/2010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3, 22 de </a:t>
            </a:r>
            <a:r>
              <a:rPr lang="es-CO" dirty="0" smtClean="0"/>
              <a:t>febrero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pPr lvl="0"/>
            <a:r>
              <a:rPr lang="es-CO" sz="2000" dirty="0" smtClean="0"/>
              <a:t>Con la presencia de la Directora de </a:t>
            </a:r>
            <a:r>
              <a:rPr lang="es-CO" sz="2000" dirty="0" smtClean="0"/>
              <a:t>Educación </a:t>
            </a:r>
            <a:r>
              <a:rPr lang="es-CO" sz="2000" dirty="0" smtClean="0"/>
              <a:t>Continua de la Facultad, el Grupo de </a:t>
            </a:r>
            <a:r>
              <a:rPr lang="es-CO" sz="2000" dirty="0" smtClean="0"/>
              <a:t>Investigación </a:t>
            </a:r>
            <a:r>
              <a:rPr lang="es-CO" sz="2000" dirty="0" smtClean="0"/>
              <a:t>CIJAF comenzó un Diplomado para “472 Red Postal de Colombia”</a:t>
            </a:r>
          </a:p>
          <a:p>
            <a:pPr lvl="0"/>
            <a:r>
              <a:rPr lang="es-CO" sz="2000" dirty="0" smtClean="0"/>
              <a:t>Bajo la orientación del Profesor Edgar Villamizar, de la Universidad Javeriana, los miembros de la Red de Universidades con Especialización en Revisoría Fiscal estudiaron la norma sobre el control de calidad de los trabajos de aseguramiento.</a:t>
            </a:r>
          </a:p>
          <a:p>
            <a:pPr lvl="0"/>
            <a:r>
              <a:rPr lang="es-CO" sz="2000" dirty="0" smtClean="0"/>
              <a:t>En su reunión semanal, los profesores de planta evaluaron las actividades realizadas el Día del Contador Público Javeriano y planearon las celebraciones del 1° de marzo</a:t>
            </a:r>
            <a:r>
              <a:rPr lang="es-CO" sz="2000" dirty="0" smtClean="0"/>
              <a:t>.</a:t>
            </a:r>
            <a:endParaRPr lang="es-CO" sz="20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2000" dirty="0" smtClean="0"/>
              <a:t>El miércoles 17 de </a:t>
            </a:r>
            <a:r>
              <a:rPr lang="es-CO" sz="2000" dirty="0" smtClean="0"/>
              <a:t>febrero</a:t>
            </a:r>
            <a:r>
              <a:rPr lang="es-CO" sz="2000" dirty="0" smtClean="0"/>
              <a:t>, el Vice-Gran Canciller de la Universidad y Provincial de la Compañía de Jesús en </a:t>
            </a:r>
            <a:r>
              <a:rPr lang="es-CO" sz="2000" dirty="0" smtClean="0"/>
              <a:t>Colombia, </a:t>
            </a:r>
            <a:r>
              <a:rPr lang="es-CO" sz="2000" dirty="0" smtClean="0"/>
              <a:t>se reunió con los Consejos de las Facultades de Ciencias Jurídicas y Ciencias Económicas y Administrativas.</a:t>
            </a:r>
          </a:p>
          <a:p>
            <a:r>
              <a:rPr lang="es-CO" sz="2000" dirty="0" smtClean="0"/>
              <a:t>El Director del Departamento se reunió con la Directora de la Biblioteca, para definir  estrategias que permitan mejorar el proceso de compra de libros, sobre todo cuando </a:t>
            </a:r>
            <a:r>
              <a:rPr lang="es-CO" sz="2000" dirty="0" smtClean="0"/>
              <a:t>implica </a:t>
            </a:r>
            <a:r>
              <a:rPr lang="es-CO" sz="2000" dirty="0" smtClean="0"/>
              <a:t>importaciones. </a:t>
            </a:r>
            <a:endParaRPr lang="es-CO" sz="20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 calcmode="lin" valueType="num">
                                      <p:cBhvr additive="base">
                                        <p:cTn id="4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bg/>
                                          </p:spTgt>
                                        </p:tgtEl>
                                        <p:attrNameLst>
                                          <p:attrName>style.visibility</p:attrName>
                                        </p:attrNameLst>
                                      </p:cBhvr>
                                      <p:to>
                                        <p:strVal val="visible"/>
                                      </p:to>
                                    </p:set>
                                    <p:anim calcmode="lin" valueType="num">
                                      <p:cBhvr additive="base">
                                        <p:cTn id="4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 calcmode="lin" valueType="num">
                                      <p:cBhvr additive="base">
                                        <p:cTn id="52"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1" end="1"/>
                                            </p:txEl>
                                          </p:spTgt>
                                        </p:tgtEl>
                                        <p:attrNameLst>
                                          <p:attrName>style.visibility</p:attrName>
                                        </p:attrNameLst>
                                      </p:cBhvr>
                                      <p:to>
                                        <p:strVal val="visible"/>
                                      </p:to>
                                    </p:set>
                                    <p:anim calcmode="lin" valueType="num">
                                      <p:cBhvr additive="base">
                                        <p:cTn id="58"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down)">
                                      <p:cBhvr>
                                        <p:cTn id="6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900" dirty="0" smtClean="0"/>
              <a:t>Los directores de las unidades académicas participaron en la revisión de las metas propuestas en la planeación de la </a:t>
            </a:r>
            <a:r>
              <a:rPr lang="es-CO" sz="1900" dirty="0" smtClean="0"/>
              <a:t>Facultad. </a:t>
            </a:r>
            <a:endParaRPr lang="es-CO" sz="1900" dirty="0" smtClean="0"/>
          </a:p>
          <a:p>
            <a:r>
              <a:rPr lang="es-CO" sz="1900" dirty="0" smtClean="0"/>
              <a:t>El </a:t>
            </a:r>
            <a:r>
              <a:rPr lang="es-CO" sz="1900" dirty="0" smtClean="0"/>
              <a:t>19 de febrero se llevó a cabo la primera reunión del año del Convenio de Cooperación suscrito por 10 Universidades con programas pregrado en contaduría pública. Se </a:t>
            </a:r>
            <a:r>
              <a:rPr lang="es-CO" sz="1900" dirty="0" smtClean="0"/>
              <a:t>conversó sobre las </a:t>
            </a:r>
            <a:r>
              <a:rPr lang="es-CO" sz="1900" dirty="0" smtClean="0"/>
              <a:t>competencias generales y específicas para los </a:t>
            </a:r>
            <a:r>
              <a:rPr lang="es-CO" sz="1900" dirty="0" smtClean="0"/>
              <a:t>ECAES y sobre la solicitud formal de ingreso presentada por las Universidades </a:t>
            </a:r>
            <a:r>
              <a:rPr lang="es-CO" sz="1900" dirty="0" smtClean="0"/>
              <a:t>Mariana y Militar.</a:t>
            </a:r>
            <a:endParaRPr lang="es-CO" sz="19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900" dirty="0" smtClean="0"/>
              <a:t>Según </a:t>
            </a:r>
            <a:r>
              <a:rPr lang="es-CO" sz="1900" dirty="0" smtClean="0"/>
              <a:t>datos </a:t>
            </a:r>
            <a:r>
              <a:rPr lang="es-CO" sz="1900" dirty="0" smtClean="0"/>
              <a:t>provisionales sobre los </a:t>
            </a:r>
            <a:r>
              <a:rPr lang="es-CO" sz="1900" dirty="0" err="1" smtClean="0"/>
              <a:t>Ecaes</a:t>
            </a:r>
            <a:r>
              <a:rPr lang="es-CO" sz="1900" dirty="0" smtClean="0"/>
              <a:t>:</a:t>
            </a:r>
          </a:p>
          <a:p>
            <a:r>
              <a:rPr lang="es-CO" sz="1900" dirty="0" smtClean="0"/>
              <a:t>La </a:t>
            </a:r>
            <a:r>
              <a:rPr lang="es-CO" sz="1900" dirty="0" smtClean="0"/>
              <a:t>media nacional fue 97.3 con desviación estándar de 9.2</a:t>
            </a:r>
          </a:p>
          <a:p>
            <a:r>
              <a:rPr lang="es-CO" sz="1900" dirty="0" smtClean="0"/>
              <a:t>La </a:t>
            </a:r>
            <a:r>
              <a:rPr lang="es-CO" sz="1900" dirty="0" smtClean="0"/>
              <a:t>media de la Javeriana fue 107.8 con desviación de 8.0</a:t>
            </a:r>
          </a:p>
          <a:p>
            <a:r>
              <a:rPr lang="es-CO" sz="1900" dirty="0" smtClean="0"/>
              <a:t>El </a:t>
            </a:r>
            <a:r>
              <a:rPr lang="es-CO" sz="1900" dirty="0" smtClean="0"/>
              <a:t>51% (76</a:t>
            </a:r>
            <a:r>
              <a:rPr lang="es-CO" sz="1900" dirty="0" smtClean="0"/>
              <a:t>) de </a:t>
            </a:r>
            <a:r>
              <a:rPr lang="es-CO" sz="1900" dirty="0" smtClean="0"/>
              <a:t>nuestros estudiantes </a:t>
            </a:r>
            <a:r>
              <a:rPr lang="es-CO" sz="1900" dirty="0" smtClean="0"/>
              <a:t>obtuvieron resultados por </a:t>
            </a:r>
            <a:r>
              <a:rPr lang="es-CO" sz="1900" dirty="0" smtClean="0"/>
              <a:t>encima de la media de la Universidad (107.8)</a:t>
            </a:r>
          </a:p>
          <a:p>
            <a:r>
              <a:rPr lang="es-CO" sz="1900" dirty="0" smtClean="0"/>
              <a:t>El </a:t>
            </a:r>
            <a:r>
              <a:rPr lang="es-CO" sz="1900" dirty="0" smtClean="0"/>
              <a:t>91% (136</a:t>
            </a:r>
            <a:r>
              <a:rPr lang="es-CO" sz="1900" dirty="0" smtClean="0"/>
              <a:t>) de </a:t>
            </a:r>
            <a:r>
              <a:rPr lang="es-CO" sz="1900" dirty="0" smtClean="0"/>
              <a:t>nuestros estudiantes </a:t>
            </a:r>
            <a:r>
              <a:rPr lang="es-CO" sz="1900" dirty="0" smtClean="0"/>
              <a:t>alcanzaron puntajes por </a:t>
            </a:r>
            <a:r>
              <a:rPr lang="es-CO" sz="1900" dirty="0" smtClean="0"/>
              <a:t>encima de la media </a:t>
            </a:r>
            <a:r>
              <a:rPr lang="es-CO" sz="1900" dirty="0" smtClean="0"/>
              <a:t>nacional </a:t>
            </a:r>
            <a:r>
              <a:rPr lang="es-CO" sz="1900" dirty="0" smtClean="0"/>
              <a:t>(97.3)</a:t>
            </a:r>
          </a:p>
          <a:p>
            <a:endParaRPr lang="es-CO" sz="20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bg/>
                                          </p:spTgt>
                                        </p:tgtEl>
                                        <p:attrNameLst>
                                          <p:attrName>style.visibility</p:attrName>
                                        </p:attrNameLst>
                                      </p:cBhvr>
                                      <p:to>
                                        <p:strVal val="visible"/>
                                      </p:to>
                                    </p:set>
                                    <p:anim calcmode="lin" valueType="num">
                                      <p:cBhvr additive="base">
                                        <p:cTn id="4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0" end="0"/>
                                            </p:txEl>
                                          </p:spTgt>
                                        </p:tgtEl>
                                        <p:attrNameLst>
                                          <p:attrName>style.visibility</p:attrName>
                                        </p:attrNameLst>
                                      </p:cBhvr>
                                      <p:to>
                                        <p:strVal val="visible"/>
                                      </p:to>
                                    </p:set>
                                    <p:anim calcmode="lin" valueType="num">
                                      <p:cBhvr additive="base">
                                        <p:cTn id="4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additive="base">
                                        <p:cTn id="52"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2" end="2"/>
                                            </p:txEl>
                                          </p:spTgt>
                                        </p:tgtEl>
                                        <p:attrNameLst>
                                          <p:attrName>style.visibility</p:attrName>
                                        </p:attrNameLst>
                                      </p:cBhvr>
                                      <p:to>
                                        <p:strVal val="visible"/>
                                      </p:to>
                                    </p:set>
                                    <p:anim calcmode="lin" valueType="num">
                                      <p:cBhvr additive="base">
                                        <p:cTn id="58"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
                                            <p:txEl>
                                              <p:pRg st="3" end="3"/>
                                            </p:txEl>
                                          </p:spTgt>
                                        </p:tgtEl>
                                        <p:attrNameLst>
                                          <p:attrName>style.visibility</p:attrName>
                                        </p:attrNameLst>
                                      </p:cBhvr>
                                      <p:to>
                                        <p:strVal val="visible"/>
                                      </p:to>
                                    </p:set>
                                    <p:anim calcmode="lin" valueType="num">
                                      <p:cBhvr additive="base">
                                        <p:cTn id="64" dur="2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5"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6">
                                            <p:txEl>
                                              <p:pRg st="4" end="4"/>
                                            </p:txEl>
                                          </p:spTgt>
                                        </p:tgtEl>
                                        <p:attrNameLst>
                                          <p:attrName>style.visibility</p:attrName>
                                        </p:attrNameLst>
                                      </p:cBhvr>
                                      <p:to>
                                        <p:strVal val="visible"/>
                                      </p:to>
                                    </p:set>
                                    <p:anim calcmode="lin" valueType="num">
                                      <p:cBhvr additive="base">
                                        <p:cTn id="70" dur="20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71" dur="2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down)">
                                      <p:cBhvr>
                                        <p:cTn id="76" dur="500"/>
                                        <p:tgtEl>
                                          <p:spTgt spid="1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wipe(down)">
                                      <p:cBhvr>
                                        <p:cTn id="8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900" dirty="0" smtClean="0"/>
              <a:t>De las </a:t>
            </a:r>
            <a:r>
              <a:rPr lang="es-CO" sz="1900" dirty="0" smtClean="0"/>
              <a:t>63 </a:t>
            </a:r>
            <a:r>
              <a:rPr lang="es-CO" sz="1900" dirty="0" smtClean="0"/>
              <a:t>personas que se inscribieron para el preparatorio </a:t>
            </a:r>
            <a:r>
              <a:rPr lang="es-CO" sz="1900" dirty="0" smtClean="0"/>
              <a:t>del </a:t>
            </a:r>
            <a:r>
              <a:rPr lang="es-CO" sz="1900" dirty="0" smtClean="0"/>
              <a:t>área </a:t>
            </a:r>
            <a:r>
              <a:rPr lang="es-CO" sz="1900" dirty="0" smtClean="0"/>
              <a:t>de </a:t>
            </a:r>
            <a:r>
              <a:rPr lang="es-CO" sz="1900" dirty="0" smtClean="0"/>
              <a:t>aseguramiento, </a:t>
            </a:r>
            <a:r>
              <a:rPr lang="es-CO" sz="1900" dirty="0" smtClean="0"/>
              <a:t>26 </a:t>
            </a:r>
            <a:r>
              <a:rPr lang="es-CO" sz="1900" dirty="0" smtClean="0"/>
              <a:t>aprobaron y  </a:t>
            </a:r>
            <a:r>
              <a:rPr lang="es-CO" sz="1900" dirty="0" smtClean="0"/>
              <a:t>reprobaron 36 </a:t>
            </a:r>
            <a:r>
              <a:rPr lang="es-CO" sz="1900" dirty="0" smtClean="0"/>
              <a:t>. Una </a:t>
            </a:r>
            <a:r>
              <a:rPr lang="es-CO" sz="1900" dirty="0" smtClean="0"/>
              <a:t>persona no </a:t>
            </a:r>
            <a:r>
              <a:rPr lang="es-CO" sz="1900" dirty="0" smtClean="0"/>
              <a:t>presentó la prueba.</a:t>
            </a:r>
          </a:p>
          <a:p>
            <a:pPr lvl="0"/>
            <a:r>
              <a:rPr lang="es-CO" sz="1900" dirty="0" smtClean="0"/>
              <a:t>21 estudiantes presentaron el pasado sábado el preparatorio correspondiente al área de público y tributario.</a:t>
            </a:r>
            <a:endParaRPr lang="es-CO" sz="19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900" dirty="0" smtClean="0"/>
              <a:t>Circularon Novitas 246, las ediciones de </a:t>
            </a:r>
            <a:r>
              <a:rPr lang="es-CO" sz="1900" dirty="0" smtClean="0"/>
              <a:t>Contrapartida </a:t>
            </a:r>
            <a:r>
              <a:rPr lang="es-CO" sz="1900" dirty="0" smtClean="0"/>
              <a:t>números139,140 </a:t>
            </a:r>
            <a:r>
              <a:rPr lang="es-CO" sz="1900" dirty="0" smtClean="0"/>
              <a:t>y </a:t>
            </a:r>
            <a:r>
              <a:rPr lang="es-CO" sz="1900" dirty="0" smtClean="0"/>
              <a:t>141 y el número 2 de Registro Contable.</a:t>
            </a:r>
          </a:p>
          <a:p>
            <a:r>
              <a:rPr lang="es-CO" sz="1900" dirty="0" smtClean="0"/>
              <a:t>El Padre Gilberto </a:t>
            </a:r>
            <a:r>
              <a:rPr lang="es-CO" sz="1900" dirty="0" err="1" smtClean="0"/>
              <a:t>Cely</a:t>
            </a:r>
            <a:r>
              <a:rPr lang="es-CO" sz="1900" dirty="0" smtClean="0"/>
              <a:t> S.J. fue nombrado Decano del Medio Universitario de nuestra </a:t>
            </a:r>
            <a:r>
              <a:rPr lang="es-CO" sz="1900" dirty="0" smtClean="0"/>
              <a:t>facultad. </a:t>
            </a:r>
            <a:endParaRPr lang="es-CO" sz="1900" dirty="0" smtClean="0"/>
          </a:p>
          <a:p>
            <a:r>
              <a:rPr lang="es-CO" sz="1900" smtClean="0"/>
              <a:t>La </a:t>
            </a:r>
            <a:r>
              <a:rPr lang="es-CO" sz="1900" dirty="0" smtClean="0"/>
              <a:t>actividad informativa y de inscripción a las prácticas universitarias para la Carrera de Contaduria se llevará a cabo el próximo  lunes 22 de febrero a la 5 </a:t>
            </a:r>
            <a:r>
              <a:rPr lang="es-CO" sz="1900" smtClean="0"/>
              <a:t>p.m</a:t>
            </a:r>
            <a:r>
              <a:rPr lang="es-CO" sz="1900" smtClean="0"/>
              <a:t>.</a:t>
            </a:r>
            <a:endParaRPr lang="es-CO" sz="19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bg/>
                                          </p:spTgt>
                                        </p:tgtEl>
                                        <p:attrNameLst>
                                          <p:attrName>style.visibility</p:attrName>
                                        </p:attrNameLst>
                                      </p:cBhvr>
                                      <p:to>
                                        <p:strVal val="visible"/>
                                      </p:to>
                                    </p:set>
                                    <p:anim calcmode="lin" valueType="num">
                                      <p:cBhvr additive="base">
                                        <p:cTn id="40"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txEl>
                                              <p:pRg st="0" end="0"/>
                                            </p:txEl>
                                          </p:spTgt>
                                        </p:tgtEl>
                                        <p:attrNameLst>
                                          <p:attrName>style.visibility</p:attrName>
                                        </p:attrNameLst>
                                      </p:cBhvr>
                                      <p:to>
                                        <p:strVal val="visible"/>
                                      </p:to>
                                    </p:set>
                                    <p:anim calcmode="lin" valueType="num">
                                      <p:cBhvr additive="base">
                                        <p:cTn id="46"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1" end="1"/>
                                            </p:txEl>
                                          </p:spTgt>
                                        </p:tgtEl>
                                        <p:attrNameLst>
                                          <p:attrName>style.visibility</p:attrName>
                                        </p:attrNameLst>
                                      </p:cBhvr>
                                      <p:to>
                                        <p:strVal val="visible"/>
                                      </p:to>
                                    </p:set>
                                    <p:anim calcmode="lin" valueType="num">
                                      <p:cBhvr additive="base">
                                        <p:cTn id="52"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2" end="2"/>
                                            </p:txEl>
                                          </p:spTgt>
                                        </p:tgtEl>
                                        <p:attrNameLst>
                                          <p:attrName>style.visibility</p:attrName>
                                        </p:attrNameLst>
                                      </p:cBhvr>
                                      <p:to>
                                        <p:strVal val="visible"/>
                                      </p:to>
                                    </p:set>
                                    <p:anim calcmode="lin" valueType="num">
                                      <p:cBhvr additive="base">
                                        <p:cTn id="58"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3"/>
                                        </p:tgtEl>
                                        <p:attrNameLst>
                                          <p:attrName>style.visibility</p:attrName>
                                        </p:attrNameLst>
                                      </p:cBhvr>
                                      <p:to>
                                        <p:strVal val="visible"/>
                                      </p:to>
                                    </p:set>
                                    <p:animEffect transition="in" filter="wipe(down)">
                                      <p:cBhvr>
                                        <p:cTn id="64" dur="500"/>
                                        <p:tgtEl>
                                          <p:spTgt spid="13"/>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wipe(down)">
                                      <p:cBhvr>
                                        <p:cTn id="6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177</TotalTime>
  <Words>435</Words>
  <Application>Microsoft Office PowerPoint</Application>
  <PresentationFormat>Presentación en pantalla (4:3)</PresentationFormat>
  <Paragraphs>22</Paragraphs>
  <Slides>4</Slides>
  <Notes>3</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Viajes</vt:lpstr>
      <vt:lpstr>Registro contable</vt:lpstr>
      <vt:lpstr>Diapositiva 2</vt:lpstr>
      <vt:lpstr>Diapositiva 3</vt:lpstr>
      <vt:lpstr>Diapositiva 4</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25</cp:revision>
  <dcterms:created xsi:type="dcterms:W3CDTF">2010-02-05T13:43:46Z</dcterms:created>
  <dcterms:modified xsi:type="dcterms:W3CDTF">2010-02-23T00:23:17Z</dcterms:modified>
</cp:coreProperties>
</file>