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08/09/2010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30, septiembre 8 de </a:t>
            </a:r>
            <a:r>
              <a:rPr lang="es-CO" dirty="0" smtClean="0"/>
              <a:t>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martes </a:t>
            </a:r>
            <a:r>
              <a:rPr lang="es-CO" sz="1800" dirty="0" smtClean="0"/>
              <a:t>31 de </a:t>
            </a:r>
            <a:r>
              <a:rPr lang="es-CO" sz="1800" dirty="0" smtClean="0"/>
              <a:t>agosto, como parte de las actividades de la Red de Universidades con Especialización en Revisoría Fiscal, con la orientación de la profesora </a:t>
            </a:r>
            <a:r>
              <a:rPr lang="es-CO" sz="1800" dirty="0" smtClean="0"/>
              <a:t>Rosa Elvira Vásquez de </a:t>
            </a:r>
            <a:r>
              <a:rPr lang="es-CO" sz="1800" dirty="0" smtClean="0"/>
              <a:t>la Pontificia Universidad Javeriana, se estudió el </a:t>
            </a:r>
            <a:r>
              <a:rPr lang="en-US" sz="1800" i="1" dirty="0" smtClean="0"/>
              <a:t>ISA 580 “Written Representations</a:t>
            </a:r>
            <a:r>
              <a:rPr lang="en-US" sz="1800" i="1" dirty="0" smtClean="0"/>
              <a:t>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Director de Departamento asistió a </a:t>
            </a:r>
            <a:r>
              <a:rPr lang="es-CO" sz="1800" dirty="0" smtClean="0"/>
              <a:t>una reunión, </a:t>
            </a:r>
            <a:r>
              <a:rPr lang="es-CO" sz="1800" dirty="0" smtClean="0"/>
              <a:t>presidida por el Decano </a:t>
            </a:r>
            <a:r>
              <a:rPr lang="es-CO" sz="1800" dirty="0" smtClean="0"/>
              <a:t>Académico, con el Consultorio </a:t>
            </a:r>
            <a:r>
              <a:rPr lang="es-CO" sz="1800" dirty="0" smtClean="0"/>
              <a:t>de Finanzas Familiares, para definir un plan de acción frente a esta </a:t>
            </a:r>
            <a:r>
              <a:rPr lang="es-CO" sz="1800" dirty="0" smtClean="0"/>
              <a:t>iniciativa.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 smtClean="0"/>
              <a:t>viernes 3 de septiembre, el padre Gilberto </a:t>
            </a:r>
            <a:r>
              <a:rPr lang="es-CO" sz="1800" dirty="0" err="1" smtClean="0"/>
              <a:t>Cely</a:t>
            </a:r>
            <a:r>
              <a:rPr lang="es-CO" sz="1800" dirty="0" smtClean="0"/>
              <a:t>, Decano del Medio Universitario, </a:t>
            </a:r>
            <a:r>
              <a:rPr lang="es-CO" sz="1800" dirty="0" smtClean="0"/>
              <a:t>orientó una </a:t>
            </a:r>
            <a:r>
              <a:rPr lang="es-CO" sz="1800" dirty="0" smtClean="0"/>
              <a:t>charla sobre valores, centrándose en la formación </a:t>
            </a:r>
            <a:r>
              <a:rPr lang="es-CO" sz="1800" dirty="0" smtClean="0"/>
              <a:t>integral.  Asistieron </a:t>
            </a:r>
            <a:r>
              <a:rPr lang="es-CO" sz="1800" dirty="0" smtClean="0"/>
              <a:t>120 estudiantes de los posgrados de Ciencias </a:t>
            </a:r>
            <a:r>
              <a:rPr lang="es-CO" sz="1800" dirty="0" smtClean="0"/>
              <a:t>Contables. </a:t>
            </a:r>
            <a:r>
              <a:rPr lang="es-CO" sz="1800" dirty="0" smtClean="0"/>
              <a:t>El sitio de </a:t>
            </a:r>
            <a:r>
              <a:rPr lang="es-CO" sz="1800" dirty="0" smtClean="0"/>
              <a:t>encuentro </a:t>
            </a:r>
            <a:r>
              <a:rPr lang="es-CO" sz="1800" dirty="0" smtClean="0"/>
              <a:t>fue el Auditorio Luis Carlos Galán.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GECI </a:t>
            </a:r>
            <a:r>
              <a:rPr lang="es-CO" sz="1800" dirty="0" smtClean="0"/>
              <a:t>- Grupo de Estudios Contabilidad </a:t>
            </a:r>
            <a:r>
              <a:rPr lang="es-CO" sz="1800" dirty="0" smtClean="0"/>
              <a:t>Internacional, continuó </a:t>
            </a:r>
            <a:r>
              <a:rPr lang="es-CO" sz="1800" dirty="0" smtClean="0"/>
              <a:t>con el estudio  del libro de Barry J. Epstein y Eva K. </a:t>
            </a:r>
            <a:r>
              <a:rPr lang="es-CO" sz="1800" dirty="0" err="1" smtClean="0"/>
              <a:t>Jermakowicz</a:t>
            </a:r>
            <a:r>
              <a:rPr lang="es-CO" sz="1800" dirty="0" smtClean="0"/>
              <a:t>: IFRS: </a:t>
            </a:r>
            <a:r>
              <a:rPr lang="es-CO" sz="1800" dirty="0" err="1" smtClean="0"/>
              <a:t>Interpretation</a:t>
            </a:r>
            <a:r>
              <a:rPr lang="es-CO" sz="1800" dirty="0" smtClean="0"/>
              <a:t> and </a:t>
            </a:r>
            <a:r>
              <a:rPr lang="es-CO" sz="1800" dirty="0" err="1" smtClean="0"/>
              <a:t>Application</a:t>
            </a:r>
            <a:r>
              <a:rPr lang="es-CO" sz="1800" dirty="0" smtClean="0"/>
              <a:t> of International </a:t>
            </a:r>
            <a:r>
              <a:rPr lang="es-CO" sz="1800" dirty="0" err="1" smtClean="0"/>
              <a:t>Financial</a:t>
            </a:r>
            <a:r>
              <a:rPr lang="es-CO" sz="1800" dirty="0" smtClean="0"/>
              <a:t> </a:t>
            </a:r>
            <a:r>
              <a:rPr lang="es-CO" sz="1800" dirty="0" err="1" smtClean="0"/>
              <a:t>Reporting</a:t>
            </a:r>
            <a:r>
              <a:rPr lang="es-CO" sz="1800" dirty="0" smtClean="0"/>
              <a:t> </a:t>
            </a:r>
            <a:r>
              <a:rPr lang="es-CO" sz="1800" dirty="0" err="1" smtClean="0"/>
              <a:t>Standards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25 se reunieron los profesores </a:t>
            </a:r>
            <a:r>
              <a:rPr lang="es-CO" sz="1800" dirty="0" smtClean="0"/>
              <a:t> </a:t>
            </a:r>
            <a:r>
              <a:rPr lang="es-CO" sz="1800" dirty="0" smtClean="0"/>
              <a:t>de Teoría del Aseguramiento para revisar el programa de su asignatura. </a:t>
            </a:r>
          </a:p>
          <a:p>
            <a:r>
              <a:rPr lang="es-CO" sz="1800" dirty="0" smtClean="0"/>
              <a:t>El </a:t>
            </a:r>
            <a:r>
              <a:rPr lang="es-CO" sz="1800" dirty="0" smtClean="0"/>
              <a:t>jueves 26 de agosto se reunieron los profesores </a:t>
            </a:r>
            <a:r>
              <a:rPr lang="es-CO" sz="1800" dirty="0" smtClean="0"/>
              <a:t>de </a:t>
            </a:r>
            <a:r>
              <a:rPr lang="es-CO" sz="1800" dirty="0" smtClean="0"/>
              <a:t>A</a:t>
            </a:r>
            <a:r>
              <a:rPr lang="es-CO" sz="1800" dirty="0" smtClean="0"/>
              <a:t>seguramiento  </a:t>
            </a:r>
            <a:r>
              <a:rPr lang="es-CO" sz="1800" dirty="0" smtClean="0"/>
              <a:t>I</a:t>
            </a:r>
            <a:r>
              <a:rPr lang="es-CO" sz="1800" dirty="0" smtClean="0"/>
              <a:t>nterno para avanzar en la revisión de  los contenidos  y la bibliografía de su materia.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 smtClean="0"/>
              <a:t>grupos de investigación del Departamento obtuvieron los siguientes resultados </a:t>
            </a:r>
            <a:r>
              <a:rPr lang="es-CO" sz="1800" dirty="0" smtClean="0"/>
              <a:t>en la </a:t>
            </a:r>
            <a:r>
              <a:rPr lang="es-CO" sz="1800" dirty="0" smtClean="0"/>
              <a:t>convocatoria nacional de medición de grupos de investigación para año </a:t>
            </a:r>
            <a:r>
              <a:rPr lang="es-CO" sz="1800" dirty="0" smtClean="0"/>
              <a:t>2010 </a:t>
            </a:r>
            <a:r>
              <a:rPr lang="es-CO" sz="1800" dirty="0" smtClean="0"/>
              <a:t>: </a:t>
            </a:r>
            <a:r>
              <a:rPr lang="es-CO" sz="1800" dirty="0" smtClean="0"/>
              <a:t>CIJAF </a:t>
            </a:r>
            <a:r>
              <a:rPr lang="es-CO" sz="1800" dirty="0" smtClean="0"/>
              <a:t>Categoría </a:t>
            </a:r>
            <a:r>
              <a:rPr lang="es-CO" sz="1800" dirty="0" smtClean="0"/>
              <a:t>D,    Integración y contexto contable no fue clasificado.</a:t>
            </a:r>
            <a:r>
              <a:rPr lang="es-CO" sz="1800" dirty="0" smtClean="0"/>
              <a:t> </a:t>
            </a:r>
            <a:endParaRPr lang="es-CO" sz="1800" dirty="0" smtClean="0"/>
          </a:p>
          <a:p>
            <a:r>
              <a:rPr lang="es-CO" sz="1800" dirty="0" smtClean="0"/>
              <a:t>Circularon  </a:t>
            </a:r>
            <a:r>
              <a:rPr lang="es-CO" sz="1800" dirty="0" smtClean="0"/>
              <a:t>Novitas 273, Contrapartida 206 a 208 y Registro contable 29.</a:t>
            </a:r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1 de noviembre se reunió la Comisión de Área para escuchar los informes de actividades de las tres unidades académicas.</a:t>
            </a:r>
          </a:p>
          <a:p>
            <a:r>
              <a:rPr lang="es-CO" sz="1800" dirty="0" smtClean="0"/>
              <a:t>Se sustentaron los trabajos para optar al grado de </a:t>
            </a:r>
            <a:r>
              <a:rPr lang="es-CO" sz="1800" dirty="0" smtClean="0"/>
              <a:t>los estudiantes Sonia Mireya Avila, Alejandra Romero y Karen </a:t>
            </a:r>
            <a:r>
              <a:rPr lang="es-CO" sz="1800" dirty="0" smtClean="0"/>
              <a:t>Jara.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Revisoría Fiscal </a:t>
            </a:r>
            <a:r>
              <a:rPr lang="es-CO" sz="1800" dirty="0" smtClean="0"/>
              <a:t>concurrieron a una reunión extraordinaria para </a:t>
            </a:r>
            <a:r>
              <a:rPr lang="es-CO" sz="1800" dirty="0" smtClean="0"/>
              <a:t>discutir y definir un plan de acción frente a diferentes situaciones presentadas </a:t>
            </a:r>
            <a:r>
              <a:rPr lang="es-CO" sz="1800" dirty="0" smtClean="0"/>
              <a:t>durante la </a:t>
            </a:r>
            <a:r>
              <a:rPr lang="es-CO" sz="1800" dirty="0" smtClean="0"/>
              <a:t>presentación del primer </a:t>
            </a:r>
            <a:r>
              <a:rPr lang="es-CO" sz="1800" dirty="0" smtClean="0"/>
              <a:t>parcial.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1088</TotalTime>
  <Words>347</Words>
  <Application>Microsoft Office PowerPoint</Application>
  <PresentationFormat>Presentación en pantalla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255</cp:revision>
  <dcterms:created xsi:type="dcterms:W3CDTF">2010-02-05T13:43:46Z</dcterms:created>
  <dcterms:modified xsi:type="dcterms:W3CDTF">2010-09-08T23:18:35Z</dcterms:modified>
</cp:coreProperties>
</file>