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7" autoAdjust="0"/>
    <p:restoredTop sz="86414" autoAdjust="0"/>
  </p:normalViewPr>
  <p:slideViewPr>
    <p:cSldViewPr>
      <p:cViewPr varScale="1">
        <p:scale>
          <a:sx n="73" d="100"/>
          <a:sy n="73" d="100"/>
        </p:scale>
        <p:origin x="792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4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28/08/2016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00683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56069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43212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7355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05099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151847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6167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879356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89896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28/08/2016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28/08/2016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28/08/2016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28/08/2016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28/08/2016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28/08/2016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28/08/2016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28/08/2016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28/08/2016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28/08/2016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28/08/2016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28/08/2016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300, agosto 29 de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Instituto Pensar invitó al lanzamiento del libro "Articulaciones del desarraigo en América Latina“.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publicaron los términos de referencia de la undécima convocatoria para el apoyo a proyectos de  presupuesto social “San Francisco Javier- 2016”.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0059131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Universidades canadienses del consorcio CALDO visitarán Colombia.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25 y 26 de agosto se realizó en la Universidad Javeriana el Primer encuentro de Centros para el Aprendizaje y la Enseñanza Universitaria en la Sala Benjamín Centro Ático.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9676807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547 - Contrapartida 2265 a 2278 - Registro Contable 299.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Grupo de estudios en aseguramiento de información (GEAI) avanzó en el estudio de las situaciones particulares que amenazan la independencia del contador.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una invitación a vincularse al proyecto Leer con feliz admiración mediante la lectura, la reflexión y el diálogo a partir del texto de la Encíclica </a:t>
            </a:r>
            <a:r>
              <a:rPr lang="es-CO" sz="1800" dirty="0" err="1"/>
              <a:t>Laudato</a:t>
            </a:r>
            <a:r>
              <a:rPr lang="es-CO" sz="1800" dirty="0"/>
              <a:t> Si, que servirá de inspiración al trabajo de la Universidad en los próximos años.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presentó el libro Los fundamentos de una “ilusión”. ¿Dios y la religión, ilusión o realidad? del Padre Gerardo Remolina S.J.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692978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divulgaron las condiciones del servicio de </a:t>
            </a:r>
            <a:r>
              <a:rPr lang="es-CO" sz="1800" dirty="0" err="1"/>
              <a:t>bicitaller</a:t>
            </a:r>
            <a:r>
              <a:rPr lang="es-CO" sz="1800" dirty="0"/>
              <a:t> en agosto.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Centro de Estudios en Derecho Contable (CEDC) avanzó en su reflexión sobre las normas para las Pyme.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28229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Circuló la invitación a la celebración de los 45 años del Programa de Contaduría Pública y creación del Fondo de Becas para Contadores Públicos Javerianos.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Estudiantes javerianos serán invitados a pertenecer a la Comisión INCP sobre Normas Internacionales de Información Financiera.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623511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Están en curso las Elecciones COPASST 2016 – 2018.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Instituto Pensar invitó al foro “Petróleo en tiempos de transición”.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7577882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ofreció a los egresados la videoconferencia "No deje su pensión al azar“.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profesor Hernando Bermúdez participó en la IV Cumbre del INCP, disertando en el panel Educando para ser competente.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089657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inauguraron 134 nuevos ciclo parqueaderos.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Directora de Gestión Humana invitó a participar en la Semana de la Vida Saludable 2016.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31640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sábado 27 de agosto, de 9:00 a.m. a 12:00 m., se llevó a cabo la sesión de Inducción dirigida a todos los Profesores de Hora Cátedra nuevos, activos a la fecha, vinculados entre agosto de 2015 y agosto de 2016. La reunión, se realizó en el auditorio Félix Restrepo, S.J., y fue liderada por el Padre Rector acompañado de los Vicerrectores. 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Circuló el boletín 45 de la Vicerrectoría de Investigación.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6535307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8930</TotalTime>
  <Words>460</Words>
  <Application>Microsoft Office PowerPoint</Application>
  <PresentationFormat>Presentación en pantalla (4:3)</PresentationFormat>
  <Paragraphs>44</Paragraphs>
  <Slides>11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2687</cp:revision>
  <dcterms:created xsi:type="dcterms:W3CDTF">2010-02-05T13:43:46Z</dcterms:created>
  <dcterms:modified xsi:type="dcterms:W3CDTF">2016-08-28T17:04:34Z</dcterms:modified>
</cp:coreProperties>
</file>