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14" autoAdjust="0"/>
  </p:normalViewPr>
  <p:slideViewPr>
    <p:cSldViewPr>
      <p:cViewPr varScale="1">
        <p:scale>
          <a:sx n="73" d="100"/>
          <a:sy n="73" d="100"/>
        </p:scale>
        <p:origin x="110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4/09/2016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94558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35105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87596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207456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332032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997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387925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4/09/2016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4/09/2016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4/09/2016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4/09/2016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4/09/2016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4/09/2016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4/09/2016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4/09/2016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4/09/2016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4/09/2016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4/09/2016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4/09/2016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301, septiembre 5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548 - Contrapartida 2279 a 2292 - Registro Contable 300.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John Alexander Siza López fue elegido como miembro del Comité Paritario de Seguridad y Salud en el Trabajo - COPASST  2016 –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invitó al lanzamiento del libro "Articulaciones del desarraigo en América Latina“.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Quedó definida la invitación a la VIII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9627250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Braulio Rodríguez y Marcos Valderrama participaron en la IV Cimbre del INCP.</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expuso el tema responsabilidades en la tercera versión de la Cátedra itinerante de ética profesional Juan José </a:t>
            </a:r>
            <a:r>
              <a:rPr lang="es-CO" sz="1800" dirty="0" err="1"/>
              <a:t>Amézquita</a:t>
            </a:r>
            <a:r>
              <a:rPr lang="es-CO" sz="1800" dirty="0"/>
              <a:t>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529996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Rector invitó al  II Encuentro Javeriano de Arte y Creatividad.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acercan las elecciones de los miembros de los Consejos de las Facultades. Están abiertas las inscripciones para los aspirantes.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6872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CAE+E invitó al próximo curso taller sobre planeación de la enseñanza.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 Investigación de la Vicerrectoría de Investigación informó que la publicación de los resultados de todas las convocatorias internas se ha prorrogado debido a que aún nos encontramos en proceso de búsqueda y contacto de evaluadores.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185742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último número de la Revista Cuadernos de Contabilidad que acaba de ser publicado en OJS (Open </a:t>
            </a:r>
            <a:r>
              <a:rPr lang="es-CO" sz="1800" dirty="0" err="1"/>
              <a:t>Journal</a:t>
            </a:r>
            <a:r>
              <a:rPr lang="es-CO" sz="1800" dirty="0"/>
              <a:t> </a:t>
            </a:r>
            <a:r>
              <a:rPr lang="es-CO" sz="1800" dirty="0" err="1"/>
              <a:t>System</a:t>
            </a:r>
            <a:r>
              <a:rPr lang="es-CO" sz="1800" dirty="0"/>
              <a:t>) como medio electrónico y subido a la plataforma de Colciencias-</a:t>
            </a:r>
            <a:r>
              <a:rPr lang="es-CO" sz="1800" dirty="0" err="1"/>
              <a:t>Publindex</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solicitó priorizar las acciones propuestas en la planeación.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074820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día 1 de septiembre se realizó reunión de avance sobre las actividades de reforma curricular de los posgrados en Ciencias Contables con la participación de la Directora de Posgrados y los Coordinadores académicos.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31 de agosto se realizó en nuestra universidad la rendición de cuentas 2016 de la Auditoría General de la Republica. El Director del Departamento de Ciencias Contables de la Pontificia Universidad Javeriana, CP Braulio Rodriguez, dio apertura a tan importante evento.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161677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CAE+E invitó a las conferencias y taller sobre aprendizaje, motivación e integridad académica con el Profesor James </a:t>
            </a:r>
            <a:r>
              <a:rPr lang="es-CO" sz="1800" dirty="0" err="1"/>
              <a:t>Lang</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Ciencia Política y Relaciones Internacionales se ha comprometido con la pedagogía sobre los acuerdos de paz. Por esta razón, compartirá diferentes links en el que encontrarán información que ayudará en el conocimiento, análisis y reflexión de los acuerdos suscritos entre el Gobierno y las FARC. Así  mismo, les haremos llegar también la invitación a diversos espacios académicos donde no sólo se explicarán los acuerdos de Paz sino que se discutirán las posiciones a favor y en contra de los mismos.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9045462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8976</TotalTime>
  <Words>476</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2705</cp:revision>
  <dcterms:created xsi:type="dcterms:W3CDTF">2010-02-05T13:43:46Z</dcterms:created>
  <dcterms:modified xsi:type="dcterms:W3CDTF">2016-09-04T16:50:14Z</dcterms:modified>
</cp:coreProperties>
</file>