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79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11/09/2016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4579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3955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5154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346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0042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5517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9231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0653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8193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325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11/09/2016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11/09/2016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11/09/2016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11/09/2016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11/09/2016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11/09/2016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11/09/2016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11/09/2016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11/09/2016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11/09/2016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11/09/2016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11/09/2016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302, septiembre 12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46 de la Vicerrectoría de Investigación.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Gaceta de novedades y noticias de la Editorial PUJ | Septiembre, 2016.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570949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CAE+E  recordó su invitación a las próximas conferencias que se dictarán el próximo Lunes 12 y Martes 13 de Septiembre con el Profesor James </a:t>
            </a:r>
            <a:r>
              <a:rPr lang="es-CO" sz="1800" dirty="0" err="1"/>
              <a:t>Lang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P. Gabriel Izquierdo, S.J., estuvo interno en el Hospital San Ignacio debido a su estado delicado de salud.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09683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Pontificia Universidad Javeriana invitó a jesuitas y laicos/as, interesados en su formación permanente y en las enseñanzas del Papa Francisco, a participar del Congreso Internacional de Teología: Las Interpelaciones del Papa Francisco a la Teleología Hoy, que se llevará a cabo entre los días 18 y 21 de septiembre del presente año, en la sede de la Universidad.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Papa Francisco envió un mensaje a los organizadores del Congreso Internacional de Teología.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37729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549 - Contrapartida 2293 a 2306 - Registro Contable 301 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una gran </a:t>
            </a:r>
            <a:r>
              <a:rPr lang="es-CO" sz="1800" i="1" dirty="0" err="1"/>
              <a:t>lechonada</a:t>
            </a:r>
            <a:r>
              <a:rPr lang="es-CO" sz="1800" dirty="0"/>
              <a:t> para ayudar a familias en extrema pobreza.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continuó estudiando la norma de información financiera para Pymes.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las invitaciones a la VIII versión del Foro de Firmas.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805829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Rector invitó a la Presentación de un manuscrito inédito del sabio Francisco José de Caldas.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planta, luego de definir el perfil de egreso, abordaron las reflexiones sobre la construcción de un nuevo currículo.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78908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difundieron, nuevamente, los teléfonos para garantizar la seguridad 24 horas en el campus.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vinculó a la planta de profesores de Ciencias Contables,</a:t>
            </a:r>
            <a:r>
              <a:rPr lang="es-CO" sz="1800" baseline="0" dirty="0"/>
              <a:t> </a:t>
            </a:r>
            <a:r>
              <a:rPr lang="es-CO" sz="1800" dirty="0"/>
              <a:t>el doctor en Economía, Christian Diego Alcocer Argüello.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09191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Políticas y Relaciones Internacionales adelanta una pedagogía sobre los acuerdos de paz en el campus.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abrieron las inscripciones al T</a:t>
            </a:r>
            <a:r>
              <a:rPr lang="pt-BR" sz="1800" dirty="0" err="1"/>
              <a:t>orneo</a:t>
            </a:r>
            <a:r>
              <a:rPr lang="pt-BR" sz="1800" dirty="0"/>
              <a:t> </a:t>
            </a:r>
            <a:r>
              <a:rPr lang="pt-BR" sz="1800" dirty="0" err="1"/>
              <a:t>Tenis</a:t>
            </a:r>
            <a:r>
              <a:rPr lang="pt-BR" sz="1800" dirty="0"/>
              <a:t> de Campo </a:t>
            </a:r>
            <a:r>
              <a:rPr lang="pt-BR" sz="1800" dirty="0" err="1"/>
              <a:t>Olimpiada</a:t>
            </a:r>
            <a:r>
              <a:rPr lang="pt-BR" sz="1800" dirty="0"/>
              <a:t> Javeriana 2016.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89660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su día, una eucarística se celebró en recuerdo de San Pedro Claver.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conocieron los Resultados de la 1° Semana de Movilidad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324596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pasado miércoles  7 de septiembre se llevó a cabo la reunión mensual de la Red para la Formación en Revisoría Fiscal, en la cual se inició el proceso de planificación para el Encuentro de profesores del año 2017.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pasado lunes 5 de septiembre se reunió el Grupo de estudios en Aseguramiento de la Información donde se estudiaron las amenazas a la independencia del auditor cuando se prestan otros servicios como el asesoramiento en tecnología de información.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62053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próximo 29 de septiembre se realizará la Inauguración Edificio Jorge Hoyos Vásquez S.J., nueva sede de la Facultad de Ciencias Económicas y Administrativas.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iniciaron las inscripciones al 4° Foro de Bioética Clínica. Bogotá, Septiembre 20 al 22 de 2016.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01347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9020</TotalTime>
  <Words>524</Words>
  <Application>Microsoft Office PowerPoint</Application>
  <PresentationFormat>Presentación en pantalla (4:3)</PresentationFormat>
  <Paragraphs>48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2729</cp:revision>
  <dcterms:created xsi:type="dcterms:W3CDTF">2010-02-05T13:43:46Z</dcterms:created>
  <dcterms:modified xsi:type="dcterms:W3CDTF">2016-09-11T17:47:38Z</dcterms:modified>
</cp:coreProperties>
</file>