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10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18/09/2016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5515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4304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3868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6634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9151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2293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3082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5758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1301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000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18/09/2016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18/09/2016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18/09/2016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18/09/2016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18/09/2016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18/09/2016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18/09/2016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18/09/2016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18/09/2016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303, septiembre 19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 La Pontificia Universidad Javeriana tiene el gusto de invitarlo a conocer y participar del curso Montaje para cine, que tiene por objetivo la comprensión de las grandes posibilidades conceptuales y narrativas del montaje audiovisual.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reiteraron la Invitación a la Presentación de Manuscrito Inédito del Sabio Caldas.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5065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Secretario General, teniendo en cuenta que  la Universidad envió a la </a:t>
            </a:r>
            <a:r>
              <a:rPr lang="es-CO" sz="1800" dirty="0" err="1"/>
              <a:t>Registraduría</a:t>
            </a:r>
            <a:r>
              <a:rPr lang="es-CO" sz="1800" dirty="0"/>
              <a:t> las listas de empleados y estudiantes vinculados, recomendó revisar periódicamente la respectiva</a:t>
            </a:r>
            <a:r>
              <a:rPr lang="es-CO" sz="1800" baseline="0" dirty="0"/>
              <a:t> </a:t>
            </a:r>
            <a:r>
              <a:rPr lang="es-CO" sz="1800" dirty="0"/>
              <a:t>página para que verifiquemos si hemos sido designados como jurado de votación.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al evento académico organizado conjuntamente por la Comisión </a:t>
            </a:r>
            <a:r>
              <a:rPr lang="es-CO" sz="1800" dirty="0" err="1"/>
              <a:t>Fulbright</a:t>
            </a:r>
            <a:r>
              <a:rPr lang="es-CO" sz="1800" dirty="0"/>
              <a:t> Colombia y la Pontificia Universidad Javeriana a través de la Escuela Javeriana de Gobierno y Ética Pública y la Facultad de Ciencias Económicas y Administrativas. Este evento denominando “Desarrollo para una paz estable y duradera en Colombia”, será un espacio que propicie el análisis del papel de Estados Unidos en el proceso de paz y el post acuerdo, los Acuerdos Finales y el caso del Magdalena Medio.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491066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aproxima la realización del Encuentro Académico Interdisciplinariedad: Finanzas y Contabilidad Financiera.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Germán </a:t>
            </a:r>
            <a:r>
              <a:rPr lang="es-CO" sz="1800" dirty="0" err="1"/>
              <a:t>Efromovich</a:t>
            </a:r>
            <a:r>
              <a:rPr lang="es-CO" sz="1800" dirty="0"/>
              <a:t> participó en el Diálogo Empresarial Javeriano.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8097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550 - Contrapartida 2307 a 2321 - Registro Contable 302.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convocatoria para el evento que conjuntamente está organizando la Escuela Javeriana de Gobierno y Ética Pública y </a:t>
            </a:r>
            <a:r>
              <a:rPr lang="es-CO" sz="1800" dirty="0" err="1"/>
              <a:t>Corpovisionarios</a:t>
            </a:r>
            <a:r>
              <a:rPr lang="es-CO" sz="1800" dirty="0"/>
              <a:t>: Conferencia Internacional de Cultura Ciudadana.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Nuevamente se nos solicitó participar de manera activa en el proceso de elección del profesor que será miembro del Consejo de la Facultad de Ciencias Económicas y Administrativas para el periodo 2016-2018.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el programa de Formación Integral para Académicos, nos invitaron muy especialmente a participar en el taller “SENDERO DE MI VIDA ¿PROYECTO O VIVENCIA?”, el taller tiene como objetivo generar un espacio de reflexión a partir de actividades con el cuerpo, sobre el sentido de nuestra vida procurando nuestro bienestar en contexto y la toma de decisiones.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891340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celebraron los 45 años del programa de Contaduría Pública.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agenda de la segunda jornada del foro académico "La creación artística en el ámbito universitario“.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447816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</a:t>
            </a:r>
            <a:r>
              <a:rPr lang="es-CO" sz="1800" dirty="0" err="1"/>
              <a:t>Audire</a:t>
            </a:r>
            <a:r>
              <a:rPr lang="es-CO" sz="1800" dirty="0"/>
              <a:t>, el profesor Marco Antonio Prieto García tocó el tema Aspectos Claves de los Ingresos de Actividades Ordinarias Procedentes de Contratos con Clientes Según la NIIF 15.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agenda de la tercera jornada del foro académico "La creación artística en el ámbito universitario“.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503068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Económicas y Administrativas, la Facultad de Ingeniería, la Facultad de Comunicación y Lenguaje y la Dirección de Relaciones con Egresados, tienen el gusto de invitarlos a la Feria Alianza Universidad Empresa el próximo martes 27 de septiembre de 2016 de 9am a 4pm en el auditorio Félix Restrepo.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Invitación al  lanzamiento de la Maestría en  Economía de la Salud.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141383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Está disponible la obra de </a:t>
            </a:r>
            <a:r>
              <a:rPr lang="es-CO" sz="1800" dirty="0" err="1"/>
              <a:t>Legis</a:t>
            </a:r>
            <a:r>
              <a:rPr lang="es-CO" sz="1800" dirty="0"/>
              <a:t>, NAI integral.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Avanzan con éxito las inscripciones a la VIII versión del Foro de Firmas.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589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Próximamente se realizará el 4° Foro de Bioética Clínica, Historia y Filosofía de la Medicina.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invitación a la ceremonia de premiación del IV Premio Nacional de Novela Corta Pontificia Universidad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674800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enviaron la invitación al concierto de Daniel Wolff.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la semana de reflexión habrá varios talleres sobre herramientas tecnológicas de apoyo a la actividad docente.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24959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9054</TotalTime>
  <Words>607</Words>
  <Application>Microsoft Office PowerPoint</Application>
  <PresentationFormat>Presentación en pantalla (4:3)</PresentationFormat>
  <Paragraphs>48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2755</cp:revision>
  <dcterms:created xsi:type="dcterms:W3CDTF">2010-02-05T13:43:46Z</dcterms:created>
  <dcterms:modified xsi:type="dcterms:W3CDTF">2016-09-18T23:52:47Z</dcterms:modified>
</cp:coreProperties>
</file>