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63" r:id="rId3"/>
    <p:sldId id="262" r:id="rId4"/>
    <p:sldId id="264" r:id="rId5"/>
    <p:sldId id="265" r:id="rId6"/>
    <p:sldId id="266" r:id="rId7"/>
    <p:sldId id="267" r:id="rId8"/>
    <p:sldId id="268" r:id="rId9"/>
    <p:sldId id="269" r:id="rId10"/>
    <p:sldId id="270" r:id="rId11"/>
    <p:sldId id="271" r:id="rId12"/>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14" autoAdjust="0"/>
  </p:normalViewPr>
  <p:slideViewPr>
    <p:cSldViewPr>
      <p:cViewPr varScale="1">
        <p:scale>
          <a:sx n="73" d="100"/>
          <a:sy n="73" d="100"/>
        </p:scale>
        <p:origin x="1109"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25/09/2016</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1804448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034162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70436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121942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748283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805783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740887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728219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837299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25/09/2016</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25/09/2016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25/09/2016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25/09/2016</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25/09/2016</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25/09/2016</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25/09/2016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25/09/2016</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25/09/2016</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25/09/2016</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25/09/2016</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25/09/2016</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304, septiembre 26 de 2016</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próximo 28 de septiembre nos invitaron a la Bendición del Edificio Jorge Hoyos Vásquez, S.J.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esperan en el curso “Prácticas pedagógicas y compromiso académico estudiantil: ¿Qué sabemos y que podemos hacer?”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819351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Circuló el Boletín 47 de la Vicerrectoría de Investigación.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Cada dos años </a:t>
            </a:r>
            <a:r>
              <a:rPr lang="es-CO" sz="1800" dirty="0" err="1"/>
              <a:t>Corpovisionarios</a:t>
            </a:r>
            <a:r>
              <a:rPr lang="es-CO" sz="1800" dirty="0"/>
              <a:t>, en alianza con otras instituciones, ha gestado un espacio de reflexión para pensarnos y proponer desde la cultura ciudadana. Este año, la Pontificia Universidad Javeriana, a través de la Escuela Javeriana de Gobierno y Ética Pública se une a esta tarea, organizando el evento académico denominado “La otra salida: Abordando la Violencia desde la Cultura”.</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8415433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551 - Contrapartida 2322 a 2335 - Registro Contable 303.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llevó a cabo el Curso Inducción al uso de escritorios remotos.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7433379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Programa Ondas de Colciencias está cumpliendo 15 años y está recopilando historias para escribir un libro.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profesores de planta siguieron su reflexión sobre los objetivos de aprendizaje.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Circuló la última edición del Boletín de la Vicerrectoría Académica, que tiene como objetivo informar los avances de los diferentes proyectos estratégicos que se enmarcan en las funciones propias de esta Vicerrectoría efectuados durante el periodo comprendido entre los meses de julio a septiembre de 2016.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profesores de planta han aumentado los documentos disponibles sobre la pedagogía ignaciana.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4304638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Ante la próxima inauguración del edificio Jorge Hoyos, que hoy alberga a la Facultad de Ciencias Económicas y Administrativas, se llevan a cabo ajustes de los terminados.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Todo listo para el Encuentro Académico: Interdisciplinariedad una realidad entre las Finanzas y la Contabilidad Financiera.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6269772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Spatia se discutió sobre la nueva reglamentación de la factura electrónica.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del Medio Universitario organizó un Conversatorio sobre la Sostenibilidad Corporativa en el marco del </a:t>
            </a:r>
            <a:r>
              <a:rPr lang="es-CO" sz="1800" dirty="0" err="1"/>
              <a:t>Laudato</a:t>
            </a:r>
            <a:r>
              <a:rPr lang="es-CO" sz="1800" dirty="0"/>
              <a:t> Si‘.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7382186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Oficina de Gestión de Donaciones divulgó los resultados del primer semestre de 2016.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Jaime Humberto Sierra, Fernando Restrepo Rojas, Alba Rocio Carvajal Sandoval y Fernando Nieto Potes, son los candidatos a representar los profesores en el Consejo de la Facultad.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0033351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Continúan las inscripciones a la VIII versión del Foro de Firmas.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llevó a cabo el curso- taller </a:t>
            </a:r>
            <a:r>
              <a:rPr lang="es-CO" sz="1800" dirty="0" err="1"/>
              <a:t>Reimaginando</a:t>
            </a:r>
            <a:r>
              <a:rPr lang="es-CO" sz="1800" dirty="0"/>
              <a:t> el aula invertida: cómo crear una mejor experiencia de aprendizaje para sus alumnos.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2578469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Continúa la pedagogía sobre el acuerdo de paz que adelanta la Facultad de Ciencias Políticas.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Facultad de Ciencias Económicas y Administrativas, la Facultad de Ingeniería, la Facultad de Comunicación y Lenguaje y la Dirección de Relaciones con Egresados, reiteraron la invitación</a:t>
            </a:r>
            <a:r>
              <a:rPr lang="es-CO" sz="1800" baseline="0" dirty="0"/>
              <a:t> a</a:t>
            </a:r>
            <a:r>
              <a:rPr lang="es-CO" sz="1800" dirty="0"/>
              <a:t> la XX Feria Alianza Universidad Empresa el próximo martes 27 de septiembre de 2016 de 9am a 4pm en el auditorio Félix Restrepo.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0589969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9127</TotalTime>
  <Words>503</Words>
  <Application>Microsoft Office PowerPoint</Application>
  <PresentationFormat>Presentación en pantalla (4:3)</PresentationFormat>
  <Paragraphs>44</Paragraphs>
  <Slides>11</Slides>
  <Notes>11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2775</cp:revision>
  <dcterms:created xsi:type="dcterms:W3CDTF">2010-02-05T13:43:46Z</dcterms:created>
  <dcterms:modified xsi:type="dcterms:W3CDTF">2016-09-25T18:55:40Z</dcterms:modified>
</cp:coreProperties>
</file>