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10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2/10/2016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694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2454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1941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0630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7316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297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8276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6348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8318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2/10/2016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2/10/2016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2/10/2016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2/10/2016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2/10/2016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2/10/2016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2/10/2016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2/10/2016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305, octubre 3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invitación a la Cátedra Negocios Internacionales: "Conversatorios Sobre Internacionalización: una Mirada al TLC Colombia-Unión Europea"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material del curso Planeación de la enseñanza.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769802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respectivo Vicerrector nos invitó a conocer los diferentes procedimientos que nos ayudarán a llevar a cabo actividades de Investigación, Innovación o Creación Artística.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la inauguración del edificio Jorge Hoyos Vásquez, S.J., donde está ubicada la Facultad de Ciencias Económicas y Administrativas, se llevó a cabo el 27 de septiembre el conversatorio El impacto de los acuerdos de La Habana en el sector financiero.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84806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Vademécum 16 - Novitas 552 - Contrapartida 2336 a 2349 - Registro Contable 304.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Luis Alfonso Castellanos Ramírez S.J. bendijo el nuevo edificio Jorge Hoyos Vásquez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 las exequias del Padre Gabriel Izquierdo Maldonado S.J.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Jorge Humberto Peláez Piedrahita S.J. inauguró el nuevo edificio Jorge Hoyos Vásquez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466252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CAE+E  recordó su invitación a la conferencia Prácticas pedagógicas y compromiso académico estudiantil: ¿Qué sabemos y que podemos hacer?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Foro debate, Cómo se vive y envejece en Colombia hoy.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15708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Continúan avanzando las inscripciones a la VIII versión del Foro de Firmas.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Económicas y Administrativas, Departamento de Ciencias Contables, tiene el gusto de invitarlos a una serie de desayunos de trabajo a realizarse en el mes de Octubre de 2016, en el horario de 7:00 a.m. a 10 a.m. en el Restaurante el Mirador.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83270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Invitación a la 11ª Cátedra Internacional Ignacio Martín </a:t>
            </a:r>
            <a:r>
              <a:rPr lang="es-CO" sz="1800" dirty="0" err="1"/>
              <a:t>Baró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1° de octubre la Universidad cumplió 86 años luego de su última reapertura.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36180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acuerdo con la programación de actividades del segundo semestre, nos complace invitarlos a participar activamente en el XII Congreso Nacional de Estudiantes de Contaduría Pública y el I Congreso Internacional de Estudiantes de Contaduría Pública,  que se llevará a cabo los días 6, 7 y 8 de Octubre.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recordaron que la Vicerrectoría de Investigación tiene recursos para financiar Pasantías de Investigación, Sabáticos y Residencias Artísticas.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4864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CLACSO llevó a cabo una Jornada Palabra de Paz en Bogotá el 30 de septiembre.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fuimos convocados a la charla Reconciliación Ignaciana - dimensión religiosa, con el Padre Hernán Cardona.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847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 fuimos invitados a la charla Investigación actual en la PUJ- retos de la reflexión universitaria 2016, con el Ingeniero Luis David Prieto.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de la Vicerrectoría de Extensión y Relaciones Interinstitucionales correspondiente a los meses de julio a septiembre.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15037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9109</TotalTime>
  <Words>499</Words>
  <Application>Microsoft Office PowerPoint</Application>
  <PresentationFormat>Presentación en pantalla (4:3)</PresentationFormat>
  <Paragraphs>44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2776</cp:revision>
  <dcterms:created xsi:type="dcterms:W3CDTF">2010-02-05T13:43:46Z</dcterms:created>
  <dcterms:modified xsi:type="dcterms:W3CDTF">2016-10-02T21:40:08Z</dcterms:modified>
</cp:coreProperties>
</file>