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2" r:id="rId3"/>
    <p:sldId id="263" r:id="rId4"/>
    <p:sldId id="264" r:id="rId5"/>
    <p:sldId id="265" r:id="rId6"/>
    <p:sldId id="266" r:id="rId7"/>
    <p:sldId id="267"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14" autoAdjust="0"/>
  </p:normalViewPr>
  <p:slideViewPr>
    <p:cSldViewPr>
      <p:cViewPr varScale="1">
        <p:scale>
          <a:sx n="73" d="100"/>
          <a:sy n="73" d="100"/>
        </p:scale>
        <p:origin x="1109" y="62"/>
      </p:cViewPr>
      <p:guideLst>
        <p:guide orient="horz" pos="2160"/>
        <p:guide pos="2880"/>
      </p:guideLst>
    </p:cSldViewPr>
  </p:slideViewPr>
  <p:outlineViewPr>
    <p:cViewPr>
      <p:scale>
        <a:sx n="33" d="100"/>
        <a:sy n="33" d="100"/>
      </p:scale>
      <p:origin x="0" y="-9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15/10/2016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046211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717490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931305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92789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549744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15/10/2016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15/10/2016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15/10/2016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15/10/2016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15/10/2016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15/10/2016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15/10/2016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15/10/2016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15/10/2016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15/10/2016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15/10/2016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15/10/2016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307, octubre 17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554 - Contrapartida 2364 a 2381 - Registro Contable 306.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Rector, el Vicerrector de Investigación, los decanos de Ingeniería y Ciencias Económicas, junto con varios profesores, se reunieron con el señor Edgar Hernández, Director del Centro de Pensamiento Teusaquillo del Ministerio de Comercio, Industria y Turismo.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Están abiertas las inscripciones al  Campamento de Liderazgo ECO Nivel 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confirmaron la invitación a la conferencia Prácticas pedagógicas y compromiso académico estudiantil: ¿Qué sabemos y que podemos hacer?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693758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Cátedra </a:t>
            </a:r>
            <a:r>
              <a:rPr lang="es-CO" sz="1800" dirty="0" err="1"/>
              <a:t>Fulbright</a:t>
            </a:r>
            <a:r>
              <a:rPr lang="es-CO" sz="1800" dirty="0"/>
              <a:t> – Javeriana, "Desarrollo para una paz estable y duradera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organizaron varios sub-comités de reforma curricular: cuantitativo, macroeconomía, microeconomía, ética, internacionalización.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017643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los términos de referencia y las guías correspondientes a la segunda convocatoria para la creación de nuevos programas académicos remitidos por la Vicerrectoría Académica.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al XI Simposio Nacional y VIII Internacional de Expertos en Finanzas.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270078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llegó la Invitación al Foro Gran Pacto Político Nacional y Territorial por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Asociación Colombiana para el Avance de la Ciencia invitó al Conversatorio-La paz y el perdón desde la filosofía del profesor Guillermo Hoyos.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4085435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Llega la Semana de los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36ª Congregación General de los Jesuitas eligió este 14 de octubre en Roma al venezolano Arturo Sosa Abascal, S.J., como nuevo Superior General de la Compañía de Jesús, en sustitución del español Adolfo Nicolás Pachón,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81631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9229</TotalTime>
  <Words>283</Words>
  <Application>Microsoft Office PowerPoint</Application>
  <PresentationFormat>Presentación en pantalla (4:3)</PresentationFormat>
  <Paragraphs>28</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2817</cp:revision>
  <dcterms:created xsi:type="dcterms:W3CDTF">2010-02-05T13:43:46Z</dcterms:created>
  <dcterms:modified xsi:type="dcterms:W3CDTF">2016-10-15T20:40:33Z</dcterms:modified>
</cp:coreProperties>
</file>