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108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7925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259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715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5340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88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23/10/2016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23/10/2016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23/10/2016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23/10/2016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23/10/2016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23/10/2016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23/10/2016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23/10/2016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308, octubre 24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555 - Contrapartida 2382 a 2395 - Registro Contable 307.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cerraron las inscripciones a la octava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actuará como </a:t>
            </a:r>
            <a:r>
              <a:rPr lang="es-CO" sz="1800" dirty="0"/>
              <a:t>conferencista del evento conmemorativo de los 60 años de la Junta Central de Contadores.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conversaron con el Vicerrector Académico sobre la pedagogía en la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4527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9114" y="479644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Actualmente desde la Oficina de Servicios Generales,  se está realizando un análisis de los volúmenes documentales que llegan directamente a las Facultades y que no pasan por la coordinación de correspondencia.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encuentra implementado el 99% de los equipos del Proyecto de Impresión Inteligente en la Universidad, distribuidos en cuatro centros de copiado asistidos, catorce máquinas de autoservicio para estudiantes y doscientas veinte impresoras en unidades académicas y administrativas.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93466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primera reunión del subcomité curricular para el aprendizaje ético.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vincularon a la Carrera de Contaduría Pública: </a:t>
            </a:r>
            <a:r>
              <a:rPr lang="es-CO" sz="1800" dirty="0"/>
              <a:t>Kelly Johana Rodriguez, aprendiz SENA, quien estará con nosotros hasta el 6 de abril de 2017, en su práctica de etapa productiva. Estará en el horario de 8 am hasta las 5 pm. Y Leidy Johanna Suárez Bermúdez, quien se desempeñará como Auxiliar Administrativa del programa, el horario será de 10 am hasta las 7 pm.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662947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están entregando las primeras evaluaciones de profesores por parte de los estudiantes del pregrado.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Insistieron en la invitación al </a:t>
            </a:r>
            <a:r>
              <a:rPr lang="es-CO" sz="1800" dirty="0"/>
              <a:t>Foro </a:t>
            </a:r>
            <a:r>
              <a:rPr lang="es-CO" sz="1800" dirty="0" err="1"/>
              <a:t>Korczak</a:t>
            </a:r>
            <a:r>
              <a:rPr lang="es-CO" sz="1800" dirty="0"/>
              <a:t>: Innovación docente para una universidad pertinente.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99264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un </a:t>
            </a:r>
            <a:r>
              <a:rPr lang="es-CO" sz="1800" dirty="0"/>
              <a:t>conversatorio sobre la Política Ecológica y Ambiental de la Pontifica Universidad Javeriana: Retos y Oportunidades hacia un Campus Sostenible.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al </a:t>
            </a:r>
            <a:r>
              <a:rPr lang="es-CO" sz="1800" dirty="0"/>
              <a:t>Diálogo Empresarial - </a:t>
            </a:r>
            <a:r>
              <a:rPr lang="es-CO" sz="1800" dirty="0" err="1"/>
              <a:t>Everis</a:t>
            </a:r>
            <a:r>
              <a:rPr lang="es-CO" sz="1800" dirty="0"/>
              <a:t> – que se realizará el martes 25 de octubre 4 p.m.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536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Colciencias invitó al conversatorio </a:t>
            </a:r>
            <a:r>
              <a:rPr lang="es-CO" sz="1800" dirty="0"/>
              <a:t>Interacción entre el conocimiento interno y externo y el aprendizaje tecnológico. Políticas y Estrategias.</a:t>
            </a:r>
            <a:r>
              <a:rPr lang="es-CO" sz="1800" dirty="0"/>
              <a:t>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</a:t>
            </a:r>
            <a:r>
              <a:rPr lang="es-CO" sz="1800" dirty="0"/>
              <a:t>Boletín 49 de la Vicerrectoría de Investigación.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48256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9282</TotalTime>
  <Words>356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2830</cp:revision>
  <dcterms:created xsi:type="dcterms:W3CDTF">2010-02-05T13:43:46Z</dcterms:created>
  <dcterms:modified xsi:type="dcterms:W3CDTF">2016-10-23T20:32:15Z</dcterms:modified>
</cp:coreProperties>
</file>