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10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30/10/2016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7430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5781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0932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9383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30/10/2016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30/10/2016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30/10/2016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30/10/2016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30/10/2016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30/10/2016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30/10/2016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30/10/2016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30/10/2016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30/10/2016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30/10/2016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30/10/2016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309, octubre 31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556 - Contrapartida 2396 a 2410 - Registro Contable 308.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el </a:t>
            </a:r>
            <a:r>
              <a:rPr lang="es-CO" sz="1800" dirty="0"/>
              <a:t>XIII Simposio Nacional y X Internacional de Expertos en Finanzas.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 funcionando la nueva página ¿</a:t>
            </a:r>
            <a:r>
              <a:rPr lang="es-CO" sz="1800" dirty="0"/>
              <a:t>Cómo Investigo en la PUJ?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</a:t>
            </a:r>
            <a:r>
              <a:rPr lang="es-CO" sz="1800" dirty="0"/>
              <a:t>Semana de Centroamérica y el Caribe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12988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 la </a:t>
            </a:r>
            <a:r>
              <a:rPr lang="es-CO" sz="1800" dirty="0"/>
              <a:t>conferencia y taller Álvaro Restrepo "Más allá de la mente: Educar para los sentidos“.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el </a:t>
            </a:r>
            <a:r>
              <a:rPr lang="es-CO" sz="1800" dirty="0"/>
              <a:t>Foro: Innovación Docente "KORCZAK“.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23269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</a:t>
            </a:r>
            <a:r>
              <a:rPr lang="es-CO" sz="1800" dirty="0"/>
              <a:t>información general del Programa Colombia Científica.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VIII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75230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Rector invitó al </a:t>
            </a:r>
            <a:r>
              <a:rPr lang="es-CO" sz="1800" dirty="0"/>
              <a:t>lanzamiento de la segunda temporada ETHOS.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continuó con su reflexión sobre el Código de ética para profesionales de la contabilidad.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54334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9334</TotalTime>
  <Words>155</Words>
  <Application>Microsoft Office PowerPoint</Application>
  <PresentationFormat>Presentación en pantalla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2837</cp:revision>
  <dcterms:created xsi:type="dcterms:W3CDTF">2010-02-05T13:43:46Z</dcterms:created>
  <dcterms:modified xsi:type="dcterms:W3CDTF">2016-10-30T17:14:07Z</dcterms:modified>
</cp:coreProperties>
</file>