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4" autoAdjust="0"/>
  </p:normalViewPr>
  <p:slideViewPr>
    <p:cSldViewPr>
      <p:cViewPr varScale="1">
        <p:scale>
          <a:sx n="73" d="100"/>
          <a:sy n="73" d="100"/>
        </p:scale>
        <p:origin x="110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5/11/2016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7414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762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7444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6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5/11/2016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5/11/2016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5/11/2016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5/11/2016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5/11/2016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5/11/2016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5/11/2016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5/11/2016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5/11/2016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5/11/2016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5/11/2016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5/11/2016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310, noviembre 7 de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</a:t>
            </a:r>
            <a:r>
              <a:rPr lang="es-CO" sz="1800" dirty="0"/>
              <a:t>Novitas 557 - Contrapartida 2411 a 2425 - Registro Contable 309.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Spatia, se discutió sobre si las certificaciones que se piden en materia tributaria del revisor fiscal se deben aumentar, mantener o eliminar.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avanzó en su reflexión sobre la NIIF para Pymes, ocupándose de la sección 18, Activos intangibles distintos de la plusvalía.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iniciaron las actividades de preparación del próximo número de Vademécum.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196768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las intervenciones en la última versión del Foro de Firmas.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puso al servicio la nueva bolsa de empleo.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396765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Avanzan los trabajos del </a:t>
            </a:r>
            <a:r>
              <a:rPr lang="es-CO" sz="1800" dirty="0"/>
              <a:t>Sub-comité de ética para el cambio curricular.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Decano invitó al </a:t>
            </a:r>
            <a:r>
              <a:rPr lang="es-CO" sz="1800" dirty="0"/>
              <a:t>Gran Encuentro de Egresados de la Facultad de Ciencias Económicas y Administrativas de la Pontificia Universidad Javeriana, el cual se llevará a cabo el día jueves 1 de diciembre de 2016 en horario de 6:00 pm a 9:00 pm en el Centro Javeriano de Formación Deportiva (Carrera 5 # 39-00).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747470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encuentran abiertas las solicitudes para  Auxilio educativo para estudios de pregrado en la sede central de la Pontificia Universidad Javeriana de los hijos de profesores de planta o de empleados administrativos, con dedicación de tiempo completo  para los ESTUDIANTES NEOJAVERIANOS.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27 y 28 de octubre se llevó a cabo el IV Encuentro Internacional de Economía Ecológica en el cual fueron invitados profesionales internacionales de renombre en el tema, como los profesores José Manuel </a:t>
            </a:r>
            <a:r>
              <a:rPr lang="es-CO" sz="1800" dirty="0" err="1"/>
              <a:t>Naredo</a:t>
            </a:r>
            <a:r>
              <a:rPr lang="es-CO" sz="1800"/>
              <a:t> (España</a:t>
            </a:r>
            <a:r>
              <a:rPr lang="es-CO" sz="1800" dirty="0"/>
              <a:t>), Jesús Ramos (Ecuador), Erik Gómez (Noruega) y </a:t>
            </a:r>
            <a:r>
              <a:rPr lang="es-CO" sz="1800" dirty="0" err="1"/>
              <a:t>Clóvis</a:t>
            </a:r>
            <a:r>
              <a:rPr lang="es-CO" sz="1800" dirty="0"/>
              <a:t> </a:t>
            </a:r>
            <a:r>
              <a:rPr lang="es-CO" sz="1800" dirty="0" err="1"/>
              <a:t>Cavalcanti</a:t>
            </a:r>
            <a:r>
              <a:rPr lang="es-CO" sz="1800" dirty="0"/>
              <a:t> (Brasil).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9556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9366</TotalTime>
  <Words>292</Words>
  <Application>Microsoft Office PowerPoint</Application>
  <PresentationFormat>Presentación en pantalla (4:3)</PresentationFormat>
  <Paragraphs>24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2847</cp:revision>
  <dcterms:created xsi:type="dcterms:W3CDTF">2010-02-05T13:43:46Z</dcterms:created>
  <dcterms:modified xsi:type="dcterms:W3CDTF">2016-11-05T20:38:14Z</dcterms:modified>
</cp:coreProperties>
</file>