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13/11/2016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4468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833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8200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8110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1843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484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2870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13/11/2016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13/11/2016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13/11/2016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13/11/2016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13/11/2016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13/11/2016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13/11/2016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13/11/2016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311, noviembre 14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558 - Contrapartida 2426 a 2442 - Registro Contable 310.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Decano invitó al </a:t>
            </a:r>
            <a:r>
              <a:rPr lang="es-CO" sz="1800" dirty="0"/>
              <a:t>Diálogo Empresarial Javeriano, Sr. Lorenzo Mendoza Presidente del Grupo de Empresas Polar (Alimentos Polar Colombia).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Habrá </a:t>
            </a:r>
            <a:r>
              <a:rPr lang="es-CO" sz="1800" dirty="0" err="1"/>
              <a:t>Bicitaller</a:t>
            </a:r>
            <a:r>
              <a:rPr lang="es-CO" sz="1800" dirty="0"/>
              <a:t> en noviembre.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Teniendo en cuenta que la bolsa de recursos de Semilleros de Investigación  no ha sido asignada en su totalidad, se  ha hecho una modificación al numeral 1 de  los términos de referencia de la Convocatoria 08 de 2016 “Apoyo a semilleros de investigación”.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51860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Defensoría del Contribuyente y del Usuario Aduanero reconoció los aportes a la profesión contable del profesor Hernando Bermúdez Gómez.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Todos los profesores, personal y estudiantes de la FCEA pueden utilizar </a:t>
            </a:r>
            <a:r>
              <a:rPr lang="es-CO" sz="1800" dirty="0" err="1"/>
              <a:t>Qualtrics</a:t>
            </a:r>
            <a:r>
              <a:rPr lang="es-CO" sz="1800" dirty="0"/>
              <a:t>. </a:t>
            </a:r>
            <a:r>
              <a:rPr lang="es-CO" sz="1800" dirty="0" err="1"/>
              <a:t>Qualtrics</a:t>
            </a:r>
            <a:r>
              <a:rPr lang="es-CO" sz="1800" dirty="0"/>
              <a:t> es un poderoso software para el diseño, ejecución y análisis de encuestas.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33758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se permite informar que considerando la fecha de inicio de las vacaciones colectivas, solo se recibirán por correo electrónico, SIAP o a través de correspondencia, solicitudes que requieran algún trámite interno o externo hasta el viernes 2 de diciembre de 2016 a las 5:00 p.m.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esta oportunidad, la Pontificia Universidad Javeriana Bogotá será la sede del </a:t>
            </a:r>
            <a:r>
              <a:rPr lang="es-CO" sz="1800" dirty="0" err="1"/>
              <a:t>Heroes</a:t>
            </a:r>
            <a:r>
              <a:rPr lang="es-CO" sz="1800" dirty="0"/>
              <a:t> </a:t>
            </a:r>
            <a:r>
              <a:rPr lang="es-CO" sz="1800" dirty="0" err="1"/>
              <a:t>Fest</a:t>
            </a:r>
            <a:r>
              <a:rPr lang="es-CO" sz="1800" dirty="0"/>
              <a:t> y queremos extenderte una invitación para que te postules y seas partícipe del mismo.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05187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doctor César Atilio Ferrari, profesor del Departamento de Economía, es uno de los cinco finalistas al Premio Portafolio al Mejor Docente Universitario.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Rector envió una </a:t>
            </a:r>
            <a:r>
              <a:rPr lang="es-CO" sz="1800" dirty="0"/>
              <a:t>Invitación al  Lanzamiento del Libro "Pensar Bien para Vivir Mejor" del Dr. Gustavo </a:t>
            </a:r>
            <a:r>
              <a:rPr lang="es-CO" sz="1800" dirty="0" err="1"/>
              <a:t>Dajer</a:t>
            </a:r>
            <a:r>
              <a:rPr lang="es-CO" sz="1800" dirty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342373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Capítulo de Egresados Javerianos en Nueva York, se permite invitarlos al evento que se llevará a cabo el próximo miércoles 16 de noviembre en las instalaciones del Consulado General de Colombia en Nueva York, sobre “Análisis y perspectivas de la investigación y la Educación en Colombia, un reto y una oportunidad para la academia”.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Jurídicas envió una </a:t>
            </a:r>
            <a:r>
              <a:rPr lang="es-CO" sz="1800" dirty="0"/>
              <a:t>Invitación al Foro "Colombia frente al acuerdo de París sobre cambio climático“.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16798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complace invitarlos(as) al Encuentro de Egresados de Pregrado y Posgrado de la Facultad de Ciencias Económicas y Administrativas, en el cual contaremos con la conferencia </a:t>
            </a:r>
            <a:r>
              <a:rPr lang="es-CO" sz="1800" dirty="0" err="1"/>
              <a:t>The</a:t>
            </a:r>
            <a:r>
              <a:rPr lang="es-CO" sz="1800" dirty="0"/>
              <a:t> </a:t>
            </a:r>
            <a:r>
              <a:rPr lang="es-CO" sz="1800" dirty="0" err="1"/>
              <a:t>Science</a:t>
            </a:r>
            <a:r>
              <a:rPr lang="es-CO" sz="1800" dirty="0"/>
              <a:t> of </a:t>
            </a:r>
            <a:r>
              <a:rPr lang="es-CO" sz="1800" dirty="0" err="1"/>
              <a:t>Optimism</a:t>
            </a:r>
            <a:r>
              <a:rPr lang="es-CO" sz="1800" dirty="0"/>
              <a:t> a cargo de </a:t>
            </a:r>
            <a:r>
              <a:rPr lang="es-CO" sz="1800" dirty="0" err="1"/>
              <a:t>Tali</a:t>
            </a:r>
            <a:r>
              <a:rPr lang="es-CO" sz="1800" dirty="0"/>
              <a:t> </a:t>
            </a:r>
            <a:r>
              <a:rPr lang="es-CO" sz="1800" dirty="0" err="1"/>
              <a:t>Sharot</a:t>
            </a:r>
            <a:r>
              <a:rPr lang="es-CO" sz="1800" dirty="0"/>
              <a:t>, experta en neurociencia cognitiva. Jueves 1 de diciembre de 2016, 6:00 p.m. Centro Javeriano de Formación Deportiva.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10 javerianos ganaron el Premio Simón Bolívar 2016.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22622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de Administración de Empresas y la oficina de Egresados de la Facultad de Ciencias Económicas y Administrativas realizaron el primer encuentro de Administradores de Empresas Javerianos, que reunió por primera vez a las promociones de 1973 a 1985.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de Contaduría Pública y los posgrados de la  Facultad de Ciencias Económicas y Administrativas realizaron el 26 de octubre la  conferencia "</a:t>
            </a:r>
            <a:r>
              <a:rPr lang="es-CO" sz="1800" dirty="0" err="1"/>
              <a:t>Building</a:t>
            </a:r>
            <a:r>
              <a:rPr lang="es-CO" sz="1800" dirty="0"/>
              <a:t> Trust in a </a:t>
            </a:r>
            <a:r>
              <a:rPr lang="es-CO" sz="1800" dirty="0" err="1"/>
              <a:t>Sometimes</a:t>
            </a:r>
            <a:r>
              <a:rPr lang="es-CO" sz="1800" dirty="0"/>
              <a:t> </a:t>
            </a:r>
            <a:r>
              <a:rPr lang="es-CO" sz="1800" dirty="0" err="1"/>
              <a:t>Ethically</a:t>
            </a:r>
            <a:r>
              <a:rPr lang="es-CO" sz="1800" dirty="0"/>
              <a:t> Gray </a:t>
            </a:r>
            <a:r>
              <a:rPr lang="es-CO" sz="1800" dirty="0" err="1"/>
              <a:t>World</a:t>
            </a:r>
            <a:r>
              <a:rPr lang="es-CO" sz="1800" dirty="0"/>
              <a:t>", que tuvo como invitado central a David Miller, PhD, Director de Princeton </a:t>
            </a:r>
            <a:r>
              <a:rPr lang="es-CO" sz="1800" dirty="0" err="1"/>
              <a:t>Faith</a:t>
            </a:r>
            <a:r>
              <a:rPr lang="es-CO" sz="1800" dirty="0"/>
              <a:t> &amp; </a:t>
            </a:r>
            <a:r>
              <a:rPr lang="es-CO" sz="1800" dirty="0" err="1"/>
              <a:t>Work</a:t>
            </a:r>
            <a:r>
              <a:rPr lang="es-CO" sz="1800" dirty="0"/>
              <a:t> </a:t>
            </a:r>
            <a:r>
              <a:rPr lang="es-CO" sz="1800" dirty="0" err="1"/>
              <a:t>Iniciative</a:t>
            </a:r>
            <a:r>
              <a:rPr lang="es-CO" sz="1800" dirty="0"/>
              <a:t>, de Princeton </a:t>
            </a:r>
            <a:r>
              <a:rPr lang="es-CO" sz="1800" dirty="0" err="1"/>
              <a:t>University</a:t>
            </a:r>
            <a:r>
              <a:rPr lang="es-CO" sz="1800" dirty="0"/>
              <a:t>, en el marco del VIII Foro de Firmas, que se llevó a cabo en el auditorio José </a:t>
            </a:r>
            <a:r>
              <a:rPr lang="es-CO" sz="1800" dirty="0" err="1"/>
              <a:t>Felix</a:t>
            </a:r>
            <a:r>
              <a:rPr lang="es-CO" sz="1800" dirty="0"/>
              <a:t> Restrepo, S.J.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906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9397</TotalTime>
  <Words>496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2862</cp:revision>
  <dcterms:created xsi:type="dcterms:W3CDTF">2010-02-05T13:43:46Z</dcterms:created>
  <dcterms:modified xsi:type="dcterms:W3CDTF">2016-11-14T00:53:10Z</dcterms:modified>
</cp:coreProperties>
</file>