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2" r:id="rId3"/>
    <p:sldId id="263" r:id="rId4"/>
    <p:sldId id="264" r:id="rId5"/>
    <p:sldId id="265" r:id="rId6"/>
    <p:sldId id="266" r:id="rId7"/>
    <p:sldId id="267" r:id="rId8"/>
    <p:sldId id="268"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14" autoAdjust="0"/>
  </p:normalViewPr>
  <p:slideViewPr>
    <p:cSldViewPr>
      <p:cViewPr varScale="1">
        <p:scale>
          <a:sx n="73" d="100"/>
          <a:sy n="73" d="100"/>
        </p:scale>
        <p:origin x="1109" y="53"/>
      </p:cViewPr>
      <p:guideLst>
        <p:guide orient="horz" pos="2160"/>
        <p:guide pos="2880"/>
      </p:guideLst>
    </p:cSldViewPr>
  </p:slideViewPr>
  <p:outlineViewPr>
    <p:cViewPr>
      <p:scale>
        <a:sx n="33" d="100"/>
        <a:sy n="33" d="100"/>
      </p:scale>
      <p:origin x="0" y="-142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7" d="100"/>
          <a:sy n="67" d="100"/>
        </p:scale>
        <p:origin x="3120"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20/11/2016</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960490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67149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474785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6217053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21401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991180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82882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20/11/2016</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20/11/2016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20/11/2016</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20/11/2016</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20/11/2016</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20/11/2016</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20/11/2016</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20/11/2016</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20/11/2016</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20/11/2016</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20/11/2016</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20/11/2016</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312, noviembre 21 de 2016</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a:t>
            </a:r>
            <a:r>
              <a:rPr lang="es-CO" sz="1800" dirty="0"/>
              <a:t>Novitas 559 - Contrapartida 2443 a 2456 - Registro Contable 311.</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Está en demostración la </a:t>
            </a:r>
            <a:r>
              <a:rPr lang="es-CO" sz="1800" dirty="0"/>
              <a:t>Colección de </a:t>
            </a:r>
            <a:r>
              <a:rPr lang="es-CO" sz="1800" dirty="0" err="1"/>
              <a:t>ebooks</a:t>
            </a:r>
            <a:r>
              <a:rPr lang="es-CO" sz="1800" dirty="0"/>
              <a:t> de todas las obras de doctrina jurídica publicadas por la Editorial </a:t>
            </a:r>
            <a:r>
              <a:rPr lang="es-CO" sz="1800" dirty="0" err="1"/>
              <a:t>Astrea</a:t>
            </a:r>
            <a:r>
              <a:rPr lang="es-CO" sz="1800" dirty="0"/>
              <a:t> de Argentina, en las diferentes áreas del derecho.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9435368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adelanta una </a:t>
            </a:r>
            <a:r>
              <a:rPr lang="es-CO" sz="1800" dirty="0"/>
              <a:t>Evaluación de factores de riesgo psicosocial.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organizaron una </a:t>
            </a:r>
            <a:r>
              <a:rPr lang="es-CO" sz="1800" dirty="0"/>
              <a:t>despedida de soltera (sorpresa) de la compañera profesora Natalia Baracaldo.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557196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convocaron </a:t>
            </a:r>
            <a:r>
              <a:rPr lang="es-CO" sz="1800" dirty="0"/>
              <a:t>reuniones informativas para que aquellos interesados en participar en el programa de Familias Anfitrionas Javerianas.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CAE + E invitó a la </a:t>
            </a:r>
            <a:r>
              <a:rPr lang="es-CO" sz="1800" dirty="0"/>
              <a:t>próxima conferencia el miércoles 23 de noviembre a las 9:00 a.m.: “Enseñando Matemáticas Para Hoy y Mañana” a cargo de la profesora Deborah Hughes </a:t>
            </a:r>
            <a:r>
              <a:rPr lang="es-CO" sz="1800" dirty="0" err="1"/>
              <a:t>Hallett</a:t>
            </a:r>
            <a:r>
              <a:rPr lang="es-CO" sz="1800" dirty="0"/>
              <a:t>. Contará con traducción simultánea.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8222781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Hernando Bermúdez Gómez participó en la celebración de los 60 años de la Junta Central de Contadores con la conferencia IASR: Cumplimiento; fiscalización; ejecución.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al </a:t>
            </a:r>
            <a:r>
              <a:rPr lang="es-CO" sz="1800" dirty="0"/>
              <a:t>Lanzamiento e Inauguración del Núcleo de Apoyo Contable y Fiscal – NAF  en convenio con la DIAN – PUJ que se realizará el 5 de diciembre de 2016.</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8402655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la </a:t>
            </a:r>
            <a:r>
              <a:rPr lang="es-CO" sz="1800" dirty="0"/>
              <a:t>información sobre las vacaciones lúdicas del CJFD.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están recibiendo la programación del periodo 1710.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9937004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Mediante la </a:t>
            </a:r>
            <a:r>
              <a:rPr lang="es-CO" sz="1800" dirty="0"/>
              <a:t>Circular 005/16 del Vicerrector de Extensión y Relaciones Interinstitucionales, Padre Luis Fernando Álvarez Londoño, S.J. y del Vicerrector de Investigación, Dr. Luis Miguel </a:t>
            </a:r>
            <a:r>
              <a:rPr lang="es-CO" sz="1800" dirty="0" err="1"/>
              <a:t>Renjifo</a:t>
            </a:r>
            <a:r>
              <a:rPr lang="es-CO" sz="1800" dirty="0"/>
              <a:t> Martínez se reglamentó la celebración de convenios internacionales y construcción  de redes académicas.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a:t>
            </a:r>
            <a:r>
              <a:rPr lang="es-CO" sz="1800" dirty="0"/>
              <a:t>Boletín 51 de la Vicerrectoría de Investigación.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5189744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Están abiertas las inscripciones para el Gran Encuentro de Egresados de Pregrado y Posgrado de la Facultad de Ciencias Económicas y Administrativas 2016, que se realizará el 1 de diciembre a las 6:00 p.m. en el Centro Javeriano de Formación Deportiva.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8 de noviembre y hasta el 3 de diciembre la Biblioteca Alfonso Borrero Cabal, S.J., estará disponible para los javerianos las 24 horas del día los 7 días de la semana, servicio ininterrumpido para atender las necesidades de los usuarios en el marco de la preparación de exámenes finales. Habrá servicio todos los días, sin exclusión de domingos y/o festivos. Los javerianos podrán utilizar todos los recursos bibliográficos físicos y electrónicos de la Biblioteca, así como salas y espacios para estudio individual y grupal.</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0320042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9439</TotalTime>
  <Words>429</Words>
  <Application>Microsoft Office PowerPoint</Application>
  <PresentationFormat>Presentación en pantalla (4:3)</PresentationFormat>
  <Paragraphs>32</Paragraphs>
  <Slides>8</Slides>
  <Notes>8</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Pontificia Universidad Javeriana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Hernando Bermúdez Gómez</cp:lastModifiedBy>
  <cp:revision>2878</cp:revision>
  <dcterms:created xsi:type="dcterms:W3CDTF">2010-02-05T13:43:46Z</dcterms:created>
  <dcterms:modified xsi:type="dcterms:W3CDTF">2016-11-20T21:31:36Z</dcterms:modified>
</cp:coreProperties>
</file>