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2" r:id="rId3"/>
    <p:sldId id="263" r:id="rId4"/>
    <p:sldId id="264" r:id="rId5"/>
    <p:sldId id="265" r:id="rId6"/>
    <p:sldId id="266" r:id="rId7"/>
    <p:sldId id="267" r:id="rId8"/>
    <p:sldId id="268" r:id="rId9"/>
    <p:sldId id="269" r:id="rId10"/>
    <p:sldId id="270" r:id="rId11"/>
    <p:sldId id="271"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14" autoAdjust="0"/>
  </p:normalViewPr>
  <p:slideViewPr>
    <p:cSldViewPr>
      <p:cViewPr varScale="1">
        <p:scale>
          <a:sx n="73" d="100"/>
          <a:sy n="73" d="100"/>
        </p:scale>
        <p:origin x="1109" y="62"/>
      </p:cViewPr>
      <p:guideLst>
        <p:guide orient="horz" pos="2160"/>
        <p:guide pos="2880"/>
      </p:guideLst>
    </p:cSldViewPr>
  </p:slideViewPr>
  <p:outlineViewPr>
    <p:cViewPr>
      <p:scale>
        <a:sx n="33" d="100"/>
        <a:sy n="33" d="100"/>
      </p:scale>
      <p:origin x="0" y="-354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27/11/2016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171885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64462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404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77373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2904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89394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511659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13486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798695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27/11/2016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27/11/2016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27/11/2016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27/11/2016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27/11/2016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27/11/2016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27/11/2016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27/11/2016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27/11/2016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27/11/2016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27/11/2016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27/11/2016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313, noviembre 28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Decano nos invitó a nuestra fiesta de cierre de actividades que será el martes 6 de diciembre.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convocó a dos(2) sesiones del Comité de Trabajos de Grado para efectuar los comentarios respectivos a las presentaciones finales de dichas tesis. Las sesiones están programadas para el próximo miércoles 30 de noviembre y jueves 1 de diciembre, de 4 a 8 p.m., en el Edificio 9, salón 107, de acuerdo con la agenda adjunta.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715430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Facultad apoyará la aplicación de la herramienta para el desarrollo de la contabilidad (ADT), que con el patrocinio de </a:t>
            </a:r>
            <a:r>
              <a:rPr lang="es-CO" sz="1800"/>
              <a:t>la UNCTAD </a:t>
            </a:r>
            <a:r>
              <a:rPr lang="es-CO" sz="1800" dirty="0"/>
              <a:t>adelantará el Consejo Técnico de la Contaduría 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a:t>
            </a:r>
            <a:r>
              <a:rPr lang="es-CO" sz="1800" dirty="0" err="1"/>
              <a:t>Heroes</a:t>
            </a:r>
            <a:r>
              <a:rPr lang="es-CO" sz="1800" dirty="0"/>
              <a:t> </a:t>
            </a:r>
            <a:r>
              <a:rPr lang="es-CO" sz="1800" dirty="0" err="1"/>
              <a:t>Fest</a:t>
            </a:r>
            <a:r>
              <a:rPr lang="es-CO" sz="1800" dirty="0"/>
              <a:t>, el festival de innovación, emprendimiento, educación, ciencia y tecnología más importante del país, basado en la colaboración, la visión, la determinación y la pasión para diseñar y transformar el futuro de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9088969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560 - Contrapartida 2457 a 2460 - Registro Contable 312.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aproxima el primer foro sobre la reforma tributaria.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la conferencia “Enseñando Matemáticas Para Hoy y Mañana” a cargo de la profesora Deborah Hughes </a:t>
            </a:r>
            <a:r>
              <a:rPr lang="es-CO" sz="1800" dirty="0" err="1"/>
              <a:t>Hallett</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Secretario General tiene el gusto de anunciar que el Padre Jorge Humberto Peláez Piedrahita, S.J., Rector de la Universidad, ha convocado el acto para la imposición de la Divisa de Honor Javeriana a los Profesores y Empleados Administrativos que al 31 de octubre de 2016 “hayan cumplido 15 o 25 años de vinculación laboral a la Universidad, así no sean continuos”, y que no la hayan recibido en una ceremonia anterior.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518233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divulgó el </a:t>
            </a:r>
            <a:r>
              <a:rPr lang="it-IT" sz="1800" dirty="0"/>
              <a:t>Boletín Extraordinario VERI- II, 2016.</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miércoles 7 de diciembre se realizará la Navidad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074634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5 de diciembre se lanzará el NAF núcleo de apoyo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lunes 5 de diciembre habrá un Homenaje a los Egresados Javerianos que ocupan altos cargos en el Estado.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471330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invitación a participar en el proyecto Herramienta para el Desarrollo de la Contabilidad (ADT, por sus siglas en inglés).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segunda parte del Taller </a:t>
            </a:r>
            <a:r>
              <a:rPr lang="es-CO" sz="1800" dirty="0" err="1"/>
              <a:t>Reimaginando</a:t>
            </a:r>
            <a:r>
              <a:rPr lang="es-CO" sz="1800" dirty="0"/>
              <a:t> el Aula invertida con </a:t>
            </a:r>
            <a:r>
              <a:rPr lang="es-CO" sz="1800" dirty="0" err="1"/>
              <a:t>Blackboard</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026519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 la preparación del próximo número de Vademécum.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Segundo Paulino Angulo Cadena fue nombrado como Director Ejecutivo del Instituto Nacional de Contadores Públicos INCP.</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931877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Departamento de Economía los invita al Panel que se realizará el próximo lunes 28 de noviembre sobre Las consecuencias económicas de la elección de Donald </a:t>
            </a:r>
            <a:r>
              <a:rPr lang="es-CO" sz="1800" dirty="0" err="1"/>
              <a:t>Trump</a:t>
            </a:r>
            <a:r>
              <a:rPr lang="es-CO" sz="1800" dirty="0"/>
              <a:t> como presidente de los Estados Unidos.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Una vez realizados y calificados los dos parciales y el examen final del segundo período académico del 2016, se deben ingresar las notas de dichas evaluaciones al sistema </a:t>
            </a:r>
            <a:r>
              <a:rPr lang="es-CO" sz="1800" dirty="0" err="1"/>
              <a:t>Gradebook</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0671041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la Tarjeta de Invitación - Despedida Fin de Año 2016 - Profesores Departamento de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egresado y profesor </a:t>
            </a:r>
            <a:r>
              <a:rPr kumimoji="0" lang="es-ES" sz="1800" kern="1200" dirty="0">
                <a:solidFill>
                  <a:schemeClr val="dk1"/>
                </a:solidFill>
                <a:effectLst/>
                <a:latin typeface="+mn-lt"/>
                <a:ea typeface="+mn-ea"/>
                <a:cs typeface="+mn-cs"/>
              </a:rPr>
              <a:t>Jimmy </a:t>
            </a:r>
            <a:r>
              <a:rPr kumimoji="0" lang="es-ES" sz="1800" kern="1200" dirty="0" err="1">
                <a:solidFill>
                  <a:schemeClr val="dk1"/>
                </a:solidFill>
                <a:effectLst/>
                <a:latin typeface="+mn-lt"/>
                <a:ea typeface="+mn-ea"/>
                <a:cs typeface="+mn-cs"/>
              </a:rPr>
              <a:t>Jay</a:t>
            </a:r>
            <a:r>
              <a:rPr kumimoji="0" lang="es-ES" sz="1800" kern="1200" dirty="0">
                <a:solidFill>
                  <a:schemeClr val="dk1"/>
                </a:solidFill>
                <a:effectLst/>
                <a:latin typeface="+mn-lt"/>
                <a:ea typeface="+mn-ea"/>
                <a:cs typeface="+mn-cs"/>
              </a:rPr>
              <a:t> Bolaño Tarra </a:t>
            </a:r>
            <a:r>
              <a:rPr lang="es-CO" sz="1800" dirty="0"/>
              <a:t>obtuvo la certificación en NICSP (Normas Internacionales de Contabilidad para el Sector Público) que otorga CIPFA (</a:t>
            </a:r>
            <a:r>
              <a:rPr lang="es-CO" sz="1800" dirty="0" err="1"/>
              <a:t>The</a:t>
            </a:r>
            <a:r>
              <a:rPr lang="es-CO" sz="1800" dirty="0"/>
              <a:t> </a:t>
            </a:r>
            <a:r>
              <a:rPr lang="es-CO" sz="1800" dirty="0" err="1"/>
              <a:t>Charter</a:t>
            </a:r>
            <a:r>
              <a:rPr lang="es-CO" sz="1800" dirty="0"/>
              <a:t> </a:t>
            </a:r>
            <a:r>
              <a:rPr lang="es-CO" sz="1800" dirty="0" err="1"/>
              <a:t>Institute</a:t>
            </a:r>
            <a:r>
              <a:rPr lang="es-CO" sz="1800" dirty="0"/>
              <a:t> of </a:t>
            </a:r>
            <a:r>
              <a:rPr lang="es-CO" sz="1800" dirty="0" err="1"/>
              <a:t>Public</a:t>
            </a:r>
            <a:r>
              <a:rPr lang="es-CO" sz="1800" dirty="0"/>
              <a:t> </a:t>
            </a:r>
            <a:r>
              <a:rPr lang="es-CO" sz="1800" dirty="0" err="1"/>
              <a:t>Finance</a:t>
            </a:r>
            <a:r>
              <a:rPr lang="es-CO" sz="1800" dirty="0"/>
              <a:t> &amp; </a:t>
            </a:r>
            <a:r>
              <a:rPr lang="es-CO" sz="1800" dirty="0" err="1"/>
              <a:t>Accountancy</a:t>
            </a:r>
            <a:r>
              <a:rPr lang="es-CO" sz="1800" dirty="0"/>
              <a:t> de Inglaterra), la cual se suma a la certificación en </a:t>
            </a:r>
            <a:r>
              <a:rPr lang="es-CO" sz="1800" dirty="0" err="1"/>
              <a:t>NIA's</a:t>
            </a:r>
            <a:r>
              <a:rPr lang="es-CO" sz="1800" dirty="0"/>
              <a:t> (Normas Internacionales de Auditoría) que obtuvo en el mes de abril mediante ICAEW ( </a:t>
            </a:r>
            <a:r>
              <a:rPr lang="es-CO" sz="1800" dirty="0" err="1"/>
              <a:t>Institute</a:t>
            </a:r>
            <a:r>
              <a:rPr lang="es-CO" sz="1800" dirty="0"/>
              <a:t> of </a:t>
            </a:r>
            <a:r>
              <a:rPr lang="es-CO" sz="1800" dirty="0" err="1"/>
              <a:t>Chartered</a:t>
            </a:r>
            <a:r>
              <a:rPr lang="es-CO" sz="1800" dirty="0"/>
              <a:t> </a:t>
            </a:r>
            <a:r>
              <a:rPr lang="es-CO" sz="1800" dirty="0" err="1"/>
              <a:t>Accountants</a:t>
            </a:r>
            <a:r>
              <a:rPr lang="es-CO" sz="1800" dirty="0"/>
              <a:t> in </a:t>
            </a:r>
            <a:r>
              <a:rPr lang="es-CO" sz="1800" dirty="0" err="1"/>
              <a:t>England</a:t>
            </a:r>
            <a:r>
              <a:rPr lang="es-CO" sz="1800" dirty="0"/>
              <a:t> and </a:t>
            </a:r>
            <a:r>
              <a:rPr lang="es-CO" sz="1800" dirty="0" err="1"/>
              <a:t>Wales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8051413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9479</TotalTime>
  <Words>598</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2895</cp:revision>
  <dcterms:created xsi:type="dcterms:W3CDTF">2010-02-05T13:43:46Z</dcterms:created>
  <dcterms:modified xsi:type="dcterms:W3CDTF">2016-11-27T20:24:05Z</dcterms:modified>
</cp:coreProperties>
</file>