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2" r:id="rId3"/>
    <p:sldId id="263" r:id="rId4"/>
    <p:sldId id="264" r:id="rId5"/>
    <p:sldId id="265" r:id="rId6"/>
    <p:sldId id="266" r:id="rId7"/>
    <p:sldId id="267" r:id="rId8"/>
    <p:sldId id="268" r:id="rId9"/>
    <p:sldId id="269" r:id="rId10"/>
    <p:sldId id="270"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14" autoAdjust="0"/>
  </p:normalViewPr>
  <p:slideViewPr>
    <p:cSldViewPr>
      <p:cViewPr varScale="1">
        <p:scale>
          <a:sx n="73" d="100"/>
          <a:sy n="73" d="100"/>
        </p:scale>
        <p:origin x="1109"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4/12/2016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60768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218803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284213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659241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160738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874336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33070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131959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4/12/2016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4/12/2016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4/12/2016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4/12/2016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4/12/2016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4/12/2016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4/12/2016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4/12/2016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4/12/2016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4/12/2016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4/12/2016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4/12/2016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314, diciembre 5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En el auditorio Félix Restrepo S.J., el 26 de noviembre, se llevó a cabo el cierre del semestre de la Práctica social (Consultorio Contable Javeriano), correspondiente al segundo semestre del año 2016 de Programa de Contaduría Pública. En esta actividad se contó con la participación de 108 personas de las fundaciones adscritas al Banco de Alimentos: el Hogar Betania; la Fundación Alianza Social Educativa; las parroquias de San Martín de la Caridad y San Francisco Javier, pertenecientes a la Compañía de Jesús; los talleres; Juntas de Acción Comunal de Usme, que hacen parte del trabajo que se realiza con PROSOFI; además de los estudiantes; directivas de la Programa de Contaduría Pública y el Departamento de Ciencias Contables.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El pasado 26 de octubre de 2016 se llevó a cabo el I Coloquio estudiantil de Contaduría Pública en la Universidad Libre de Bogotá. Este evento contó con la participación de Germán Felipe Soto </a:t>
            </a:r>
            <a:r>
              <a:rPr lang="es-CO" sz="1800" dirty="0" err="1"/>
              <a:t>Aya</a:t>
            </a:r>
            <a:r>
              <a:rPr lang="es-CO" sz="1800" dirty="0"/>
              <a:t> en representación de la Pontificia Universidad Javeriana con la ponencia titulada "Análisis Prospectivo del Posconflicto en Colombia desde una mirada administrativa y contable". Germán es administrador de empresas y estudiante de Contaduría Pública de la Universidad, asimismo, actualmente es miembro activo del Semillero de Investigación Contable.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2412578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a:t>
            </a:r>
            <a:r>
              <a:rPr lang="es-CO" sz="1800" dirty="0"/>
              <a:t>Novitas 560 - Contrapartida 2457 a 2460 - Registro Contable 312.</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Posgrados en Ciencias Contables presentó los avances de las reformas curriculares de los 4 programas de Especialización.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el Panel “Las consecuencias económicas de la Elección de Donald </a:t>
            </a:r>
            <a:r>
              <a:rPr lang="es-CO" sz="1800" dirty="0" err="1"/>
              <a:t>Trump</a:t>
            </a:r>
            <a:r>
              <a:rPr lang="es-CO" sz="1800" dirty="0"/>
              <a:t> como presidente de los Estados Unidos”.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una invitación para postular iniciativas para Colombia Científica a la Vicerrectoría de Investigación.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5624300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ha realizado la instalación de una terminal del </a:t>
            </a:r>
            <a:r>
              <a:rPr lang="es-CO" sz="1800" dirty="0" err="1"/>
              <a:t>Dane</a:t>
            </a:r>
            <a:r>
              <a:rPr lang="es-CO" sz="1800" dirty="0"/>
              <a:t> en la Facultad de Ciencias Económicas, que nos permite tener acceso tanto a las bases de datos públicas, como a bases de datos especiales, sin necesidad de ir hasta el </a:t>
            </a:r>
            <a:r>
              <a:rPr lang="es-CO" sz="1800" dirty="0" err="1"/>
              <a:t>Dane</a:t>
            </a:r>
            <a:r>
              <a:rPr lang="es-CO" sz="1800" dirty="0"/>
              <a:t>, lo cual facilita los procesos de investigación que requieren el uso de información especializada.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llevaron a cabo </a:t>
            </a:r>
            <a:r>
              <a:rPr lang="es-CO" sz="1800" dirty="0"/>
              <a:t>dos (2) sesiones del Comité de Trabajos de Grado para efectuar los comentarios respectivos a las presentaciones finales de dichas tesis.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1024626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última reunión del año 2016 del Centro de Estudios en Derecho Contable (CEDC), se realizó el miércoles 30 de noviembre de 2016, en el salón 03-305, continuando con los Módulos de Formación de las NIIF para PYMES: Sección 19 Combinaciones de Negocios y Plusvalía.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jueves 1 de diciembre se llevó a cabo el Gran Encuentro de Egresados de Pregrado y Posgrado de la Facultad de Ciencias Económicas y Administrativas: Conferencia central: </a:t>
            </a:r>
            <a:r>
              <a:rPr lang="es-CO" sz="1800" dirty="0" err="1"/>
              <a:t>The</a:t>
            </a:r>
            <a:r>
              <a:rPr lang="es-CO" sz="1800" dirty="0"/>
              <a:t> </a:t>
            </a:r>
            <a:r>
              <a:rPr lang="es-CO" sz="1800" dirty="0" err="1"/>
              <a:t>Science</a:t>
            </a:r>
            <a:r>
              <a:rPr lang="es-CO" sz="1800" dirty="0"/>
              <a:t> of </a:t>
            </a:r>
            <a:r>
              <a:rPr lang="es-CO" sz="1800" dirty="0" err="1"/>
              <a:t>Optimism</a:t>
            </a:r>
            <a:r>
              <a:rPr lang="es-CO" sz="1800" dirty="0"/>
              <a:t>, a cargo de </a:t>
            </a:r>
            <a:r>
              <a:rPr lang="es-CO" sz="1800" dirty="0" err="1"/>
              <a:t>Tali</a:t>
            </a:r>
            <a:r>
              <a:rPr lang="es-CO" sz="1800" dirty="0"/>
              <a:t> </a:t>
            </a:r>
            <a:r>
              <a:rPr lang="es-CO" sz="1800" dirty="0" err="1"/>
              <a:t>Sharot</a:t>
            </a:r>
            <a:r>
              <a:rPr lang="es-CO" sz="1800" dirty="0"/>
              <a:t>, profesora asociada en neurociencia cognitiva del Departamento de Psicología Experimental de </a:t>
            </a:r>
            <a:r>
              <a:rPr lang="es-CO" sz="1800" dirty="0" err="1"/>
              <a:t>University</a:t>
            </a:r>
            <a:r>
              <a:rPr lang="es-CO" sz="1800" dirty="0"/>
              <a:t> </a:t>
            </a:r>
            <a:r>
              <a:rPr lang="es-CO" sz="1800" dirty="0" err="1"/>
              <a:t>College</a:t>
            </a:r>
            <a:r>
              <a:rPr lang="es-CO" sz="1800" dirty="0"/>
              <a:t> London,  </a:t>
            </a:r>
            <a:r>
              <a:rPr lang="es-CO" sz="1800" dirty="0" err="1"/>
              <a:t>Ph.D</a:t>
            </a:r>
            <a:r>
              <a:rPr lang="es-CO" sz="1800" dirty="0"/>
              <a:t> en psicología y neurociencia de New York </a:t>
            </a:r>
            <a:r>
              <a:rPr lang="es-CO" sz="1800" dirty="0" err="1"/>
              <a:t>University</a:t>
            </a:r>
            <a:r>
              <a:rPr lang="es-CO"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1558580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celebraron los últimos cumpleaños del año de los funcionarios del área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Gómez cumplió más de 25 años en la Universidad. El profesor Marcos </a:t>
            </a:r>
            <a:r>
              <a:rPr lang="es-CO" sz="1800" dirty="0" err="1"/>
              <a:t>Ancísar</a:t>
            </a:r>
            <a:r>
              <a:rPr lang="es-CO" sz="1800" dirty="0"/>
              <a:t> Valderrama cumplió más de 15 años en la misma. Consecuentemente fueron convocados a recibir la Divisa de Honor.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914954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Vicerrectores se pronunciaron sobre el apoyo a viajes de profesores para asistencia a eventos académicos.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miércoles 7 de diciembre se clausurarán las Olimpíadas.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6517501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jugó el </a:t>
            </a:r>
            <a:r>
              <a:rPr lang="es-CO" sz="1800" dirty="0"/>
              <a:t>torneo de bolos Copa Navidad.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el </a:t>
            </a:r>
            <a:r>
              <a:rPr lang="es-CO" sz="1800" dirty="0"/>
              <a:t>Boletín 52 de la Vicerrectoría de Investigación.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269185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planta continúan preparando el próximo número de Vademécum.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edición número 38 de Pesquisa Javeriana, revista de divulgación científica de la Pontificia Universidad Javeriana que circula desde el pasado 27 de noviembre, conmemora sus 10 años entregando información sobre los estudios científicos, innovaciones, tecnologías, patentes y creaciones.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598041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9518</TotalTime>
  <Words>684</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2912</cp:revision>
  <dcterms:created xsi:type="dcterms:W3CDTF">2010-02-05T13:43:46Z</dcterms:created>
  <dcterms:modified xsi:type="dcterms:W3CDTF">2016-12-04T16:57:50Z</dcterms:modified>
</cp:coreProperties>
</file>