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10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10/12/2016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663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6402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4216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10/12/2016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10/12/2016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10/12/2016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10/12/2016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10/12/2016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10/12/2016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10/12/2016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10/12/2016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10/12/2016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10/12/2016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10/12/2016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10/12/2016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315, diciembre 12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562 - Contrapartida 2490 a 2501 - Registro Contable 314.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realizó su fiesta de fin de año el pasado 6 de diciembre.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DIAN y la Universidad instalaron un NAF – Núcleo de apoyo contable y fiscal.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Universitario divulgó los </a:t>
            </a:r>
            <a:r>
              <a:rPr lang="es-CO" sz="1800" dirty="0"/>
              <a:t>12 Propósitos para una cultura ecológica y ambiental en el 2017.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611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7 de diciembre se celebró la navidad javeriana.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está trabajando en el informe de gestión 2016.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494030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iniciará la novena de la FCEA.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estudiante Luisa Fernanda Rodríguez, del programa de contaduría pública participó el pasado mes de octubre en el International </a:t>
            </a:r>
            <a:r>
              <a:rPr lang="es-CO" sz="1800" dirty="0" err="1"/>
              <a:t>Finance</a:t>
            </a:r>
            <a:r>
              <a:rPr lang="es-CO" sz="1800" dirty="0"/>
              <a:t> </a:t>
            </a:r>
            <a:r>
              <a:rPr lang="es-CO" sz="1800" dirty="0" err="1"/>
              <a:t>Conference</a:t>
            </a:r>
            <a:r>
              <a:rPr lang="es-CO" sz="1800" dirty="0"/>
              <a:t> (IFC) Viña del Mar- Chile, con la ponencia "CAMBIOS EN INDICADORES DE RENDIMIENTO AL DIVULGAR VOLUNTARIAMENTE ESTADOS FINANCIEROS BAJO XBRL: EMPRESAS EMISORAS INSCRITAS EN LA BVC".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375284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9539</TotalTime>
  <Words>164</Words>
  <Application>Microsoft Office PowerPoint</Application>
  <PresentationFormat>Presentación en pantalla (4:3)</PresentationFormat>
  <Paragraphs>20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2918</cp:revision>
  <dcterms:created xsi:type="dcterms:W3CDTF">2010-02-05T13:43:46Z</dcterms:created>
  <dcterms:modified xsi:type="dcterms:W3CDTF">2016-12-10T16:17:35Z</dcterms:modified>
</cp:coreProperties>
</file>