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410" autoAdjust="0"/>
  </p:normalViewPr>
  <p:slideViewPr>
    <p:cSldViewPr>
      <p:cViewPr varScale="1">
        <p:scale>
          <a:sx n="62" d="100"/>
          <a:sy n="62" d="100"/>
        </p:scale>
        <p:origin x="8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16/12/2016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923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789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667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944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082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840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57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16/12/2016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16/12/2016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16/12/2016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16/12/2016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16/12/2016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16/12/2016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16/12/2016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16/12/2016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16/12/2016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16/12/2016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16/12/2016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16/12/2016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316, diciembre 19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563 - Contrapartida 2502 a 2515 - Registro Contable 315.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ha autorizado el acceso a la aplicación que se usa para la autoevaluación del plan de trabajo. Hay plazo hasta el 31 de enero de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Las vacaciones se iniciarán a medio día del viernes 16 de diciembre del año en curso.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despidieron el año con un agradable desayuno. Se tomaron muchas fotos.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614178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Tecnologías de Información  - DTI realizará una actualización de versión del software de seguridad de </a:t>
            </a:r>
            <a:r>
              <a:rPr lang="es-CO" sz="1800" dirty="0" err="1"/>
              <a:t>Endpoints</a:t>
            </a:r>
            <a:r>
              <a:rPr lang="es-CO" sz="1800" dirty="0"/>
              <a:t> (Antivirus) en todos los equipos de cómputo de la Universidad. Con esta actualización se obtendrán mejoras en las funcionalidades de la herramienta.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Culminó satisfactoriamente la novena navideña de la Facultad de Ciencias Económicas y Administrativas (FCEA).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677832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 afectuoso saludo de navidad de la </a:t>
            </a:r>
            <a:r>
              <a:rPr lang="es-CO" sz="1800" dirty="0"/>
              <a:t>Vicerrectoría de Extensión y Relaciones Interinstitucionales.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Servicios Universitarios nos envió su saludo de navidad.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44436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empleados de planta del área contable despedimos el año con una excelente parrillada.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</a:t>
            </a:r>
            <a:r>
              <a:rPr lang="es-CO" sz="1800" dirty="0"/>
              <a:t>el Boletín de la Vicerrectoría de Extensión y Relaciones Interinstitucionales correspondiente a los meses de octubre a diciembre.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64434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están repartiendo las agendas de la Universidad 2017.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 hermoso saludo de navidad de la Vicerrectoría del Medio Universitario.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36400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ahora estamos invitando a celebrar el día del contador público javeriano el próximo 14 de febrero.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tarjeta de navidad de la FCEA.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30415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conjunto y orquesta incluida, los profesores del área contable despidieron el año con una cena.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de Ciencias Contables envió a todos los profesores su saludo de navidad.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72060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9564</TotalTime>
  <Words>320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Bermudez Gomez</cp:lastModifiedBy>
  <cp:revision>2928</cp:revision>
  <dcterms:created xsi:type="dcterms:W3CDTF">2010-02-05T13:43:46Z</dcterms:created>
  <dcterms:modified xsi:type="dcterms:W3CDTF">2016-12-16T12:51:25Z</dcterms:modified>
</cp:coreProperties>
</file>