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62" r:id="rId3"/>
    <p:sldId id="263" r:id="rId4"/>
    <p:sldId id="264" r:id="rId5"/>
    <p:sldId id="265" r:id="rId6"/>
    <p:sldId id="266" r:id="rId7"/>
    <p:sldId id="267" r:id="rId8"/>
    <p:sldId id="268" r:id="rId9"/>
    <p:sldId id="269" r:id="rId10"/>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14" autoAdjust="0"/>
  </p:normalViewPr>
  <p:slideViewPr>
    <p:cSldViewPr>
      <p:cViewPr varScale="1">
        <p:scale>
          <a:sx n="73" d="100"/>
          <a:sy n="73" d="100"/>
        </p:scale>
        <p:origin x="1085" y="53"/>
      </p:cViewPr>
      <p:guideLst>
        <p:guide orient="horz" pos="2160"/>
        <p:guide pos="2880"/>
      </p:guideLst>
    </p:cSldViewPr>
  </p:slideViewPr>
  <p:outlineViewPr>
    <p:cViewPr>
      <p:scale>
        <a:sx n="33" d="100"/>
        <a:sy n="33" d="100"/>
      </p:scale>
      <p:origin x="0" y="-275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120"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15/01/2017</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960490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0623738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2723941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6804970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5543350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3860695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733615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42609090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15/01/2017</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15/01/2017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15/01/2017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15/01/2017</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15/01/2017</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15/01/2017</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15/01/2017</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15/01/2017</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15/01/2017</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15/01/2017</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15/01/2017</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15/01/2017</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a:t>Número 317, enero 16 </a:t>
            </a:r>
            <a:r>
              <a:rPr lang="es-CO" dirty="0"/>
              <a:t>de 2017</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a:t>
            </a:r>
            <a:r>
              <a:rPr lang="pt-BR" sz="1800" dirty="0" err="1"/>
              <a:t>Novitas</a:t>
            </a:r>
            <a:r>
              <a:rPr lang="pt-BR" sz="1800" dirty="0"/>
              <a:t> 565 - Contrapartida 2530 a 2536.</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encuentra habilitado el Sistema de Contratación de Profesores Hora Cátedra hasta el día 19 de enero de 2017, según cronograma de la Dirección de Gestión Humana.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9435368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distribuyó el calendario general de 2017.</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Fundación Carolina señaló que “Se convocan 35 becas de Doctorado y 35 de estancias cortas entre todos los candidatos que los Organismos, Instituciones y Universidades presenten en función de los convenios de cooperación firmados bilateralmente.”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84244823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Administrativa divulgó el calendario del pago de nómina.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información sobre parqueaderos (carril para motos bahía norte).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1476063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Mediante la Circular 001/17 del Vicerrector de Extensión y Relaciones Interinstitucionales se dieron a conocer nuevos nombramientos, entre ellos el del responsable de la coordinación de educación continua de economía y derecho.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Fueron publicados los siguientes reglamentos: • Normas y procedimientos generales para los aspectos administrativos de la matrícula de los programas de pregrado de la Pontificia Universidad Javeriana-Sede Central. • Normas para la forma de pago de los derechos de matrícula y los efectos económicos de reserva de cupo, de modificaciones de matrícula, de retiro temporal y de retiro definitivo de los estudiantes de posgrado –Sede Central.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570386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divulgaron las evaluaciones institucionales 1630.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Les informamos que entre el 12 de Enero y el 11 de Febrero del presente año se adelantará el proceso de creación de cursos en la plataforma </a:t>
            </a:r>
            <a:r>
              <a:rPr lang="es-CO" sz="1800" dirty="0" err="1"/>
              <a:t>Blackboard</a:t>
            </a:r>
            <a:r>
              <a:rPr lang="es-CO" sz="1800" dirty="0"/>
              <a:t>, asociados a las asignaturas de pregrado y posgrado.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410628671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Secretario General escribió: “Comunico a ustedes la expedición del Acuerdo N°. 641 del 13 de enero de 2017, en el cual se informa sobre la modificación del N° 22 del Reglamento del Personal Administrativo, con él se permite la contratación a término indefinido de los empleados administrativos, como mecanismo de fortalecimiento de una comunidad educativa estable, con un alto sentido de pertenencia.”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inducción a los neo javerianos de los posgrados en Ciencias Contables el pasado 12 de enero de 2017.</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43681651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programa Regresa invitó al Congreso Internacional “Responsabilidad Pública y la Lucha Anticorrupción” organizado por la Escuela Javeriana de Gobierno y Ética Pública.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10 de enero, los funcionarios iniciaron las labores del presente año.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30717357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Dando cumplimiento a lo previsto en la Ley 1429 de 2010, la Pontificia Universidad Javeriana se permite informar que el Reglamento Interno de Trabajo de la Institución se encuentra publicado en las carteleras ubicadas en la Dirección de Gestión Humana y en las oficinas de Seguridad y Salud en el Trabajo, hasta el día 9 de febrero de 2017, fecha en la cual de no existir objeciones al respecto, entrará en vigencia conforme a la ley laboral vigente.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Dirección de Impuestos de Bogotá DIB, de la Secretaria de Hacienda Distrital, realizó en la semana del 28 de noviembre al 3 de diciembre una capacitación a los estudiantes de Práctica Social y Empresarial (Consultorio Contable Javeriano) de los últimos semestres del Programa de Contaduría Pública.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45203761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9594</TotalTime>
  <Words>553</Words>
  <Application>Microsoft Office PowerPoint</Application>
  <PresentationFormat>Presentación en pantalla (4:3)</PresentationFormat>
  <Paragraphs>36</Paragraphs>
  <Slides>9</Slides>
  <Notes>9</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Bermúdez Gómez</cp:lastModifiedBy>
  <cp:revision>2934</cp:revision>
  <dcterms:created xsi:type="dcterms:W3CDTF">2010-02-05T13:43:46Z</dcterms:created>
  <dcterms:modified xsi:type="dcterms:W3CDTF">2017-01-15T16:32:30Z</dcterms:modified>
</cp:coreProperties>
</file>